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313" r:id="rId7"/>
    <p:sldId id="312" r:id="rId8"/>
    <p:sldId id="310" r:id="rId9"/>
    <p:sldId id="291" r:id="rId10"/>
    <p:sldId id="308" r:id="rId11"/>
    <p:sldId id="309" r:id="rId12"/>
    <p:sldId id="307" r:id="rId13"/>
    <p:sldId id="300" r:id="rId14"/>
    <p:sldId id="299" r:id="rId15"/>
    <p:sldId id="306" r:id="rId16"/>
    <p:sldId id="305" r:id="rId17"/>
    <p:sldId id="304" r:id="rId18"/>
    <p:sldId id="303" r:id="rId19"/>
    <p:sldId id="302" r:id="rId20"/>
    <p:sldId id="301" r:id="rId21"/>
    <p:sldId id="298" r:id="rId22"/>
    <p:sldId id="297" r:id="rId23"/>
    <p:sldId id="296" r:id="rId24"/>
    <p:sldId id="294" r:id="rId25"/>
    <p:sldId id="295" r:id="rId26"/>
    <p:sldId id="293" r:id="rId27"/>
    <p:sldId id="292" r:id="rId28"/>
    <p:sldId id="281" r:id="rId29"/>
    <p:sldId id="278" r:id="rId30"/>
    <p:sldId id="285" r:id="rId31"/>
    <p:sldId id="288" r:id="rId32"/>
    <p:sldId id="287" r:id="rId33"/>
    <p:sldId id="289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CA91758-BC0C-EDD2-5CAD-89C34AAA90A4}"/>
              </a:ext>
            </a:extLst>
          </p:cNvPr>
          <p:cNvSpPr/>
          <p:nvPr/>
        </p:nvSpPr>
        <p:spPr>
          <a:xfrm>
            <a:off x="69273" y="273127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USA  11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>
            <a:extLst>
              <a:ext uri="{FF2B5EF4-FFF2-40B4-BE49-F238E27FC236}">
                <a16:creationId xmlns:a16="http://schemas.microsoft.com/office/drawing/2014/main" id="{79D68361-433D-4A81-9C16-DFC6C7C71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D9AB111-74AD-4D5E-B37F-BB9F132D8C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178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CD3C7A0-DE34-4ECB-A85D-889A704BA9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492420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11.The cliffs of Doneen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11.The cliffs of Done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489B965A-55D7-4EAF-B08A-2FCBAF62FF3D}"/>
              </a:ext>
            </a:extLst>
          </p:cNvPr>
          <p:cNvSpPr/>
          <p:nvPr/>
        </p:nvSpPr>
        <p:spPr>
          <a:xfrm>
            <a:off x="0" y="5929777"/>
            <a:ext cx="12150436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5FB8906B-4496-4DE1-B301-B38A4EA7E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5929777"/>
            <a:ext cx="11975976" cy="815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b="1" dirty="0">
                <a:solidFill>
                  <a:srgbClr val="FF0000"/>
                </a:solidFill>
              </a:rPr>
              <a:t>United </a:t>
            </a:r>
            <a:r>
              <a:rPr lang="cs-CZ" altLang="cs-CZ" b="1" dirty="0" err="1">
                <a:solidFill>
                  <a:srgbClr val="FF0000"/>
                </a:solidFill>
              </a:rPr>
              <a:t>States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of</a:t>
            </a:r>
            <a:r>
              <a:rPr lang="cs-CZ" altLang="cs-CZ" b="1" dirty="0">
                <a:solidFill>
                  <a:srgbClr val="FF0000"/>
                </a:solidFill>
              </a:rPr>
              <a:t> America     </a:t>
            </a:r>
            <a:r>
              <a:rPr lang="cs-CZ" altLang="cs-CZ" b="1" dirty="0" err="1">
                <a:solidFill>
                  <a:srgbClr val="FF0000"/>
                </a:solidFill>
              </a:rPr>
              <a:t>Etats-Unis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d'Amerique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cs-CZ" altLang="cs-CZ" b="1" dirty="0" err="1">
                <a:solidFill>
                  <a:srgbClr val="FF0000"/>
                </a:solidFill>
              </a:rPr>
              <a:t>Verenigde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Staten</a:t>
            </a:r>
            <a:r>
              <a:rPr lang="cs-CZ" altLang="cs-CZ" b="1" dirty="0">
                <a:solidFill>
                  <a:srgbClr val="FF0000"/>
                </a:solidFill>
              </a:rPr>
              <a:t> van Amerika    Stany </a:t>
            </a:r>
            <a:r>
              <a:rPr lang="cs-CZ" altLang="cs-CZ" b="1" dirty="0" err="1">
                <a:solidFill>
                  <a:srgbClr val="FF0000"/>
                </a:solidFill>
              </a:rPr>
              <a:t>Zjednoczone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Ameryki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Vereinigte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Staaten</a:t>
            </a:r>
            <a:r>
              <a:rPr lang="cs-CZ" altLang="cs-CZ" b="1" dirty="0">
                <a:solidFill>
                  <a:srgbClr val="FF0000"/>
                </a:solidFill>
              </a:rPr>
              <a:t> von Amerika     </a:t>
            </a:r>
            <a:r>
              <a:rPr lang="cs-CZ" altLang="cs-CZ" b="1" dirty="0" err="1">
                <a:solidFill>
                  <a:srgbClr val="FF0000"/>
                </a:solidFill>
              </a:rPr>
              <a:t>Estados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Unidos</a:t>
            </a:r>
            <a:r>
              <a:rPr lang="cs-CZ" altLang="cs-CZ" b="1" dirty="0">
                <a:solidFill>
                  <a:srgbClr val="FF0000"/>
                </a:solidFill>
              </a:rPr>
              <a:t> de </a:t>
            </a:r>
            <a:r>
              <a:rPr lang="cs-CZ" altLang="cs-CZ" b="1" dirty="0" err="1">
                <a:solidFill>
                  <a:srgbClr val="FF0000"/>
                </a:solidFill>
              </a:rPr>
              <a:t>América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Штати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8" name="Picture 14">
            <a:extLst>
              <a:ext uri="{FF2B5EF4-FFF2-40B4-BE49-F238E27FC236}">
                <a16:creationId xmlns:a16="http://schemas.microsoft.com/office/drawing/2014/main" id="{15512EDE-7D69-4523-945B-9F5FD891D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38109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D7182E71-9209-4C6C-866E-86502E2FF710}"/>
              </a:ext>
            </a:extLst>
          </p:cNvPr>
          <p:cNvSpPr/>
          <p:nvPr/>
        </p:nvSpPr>
        <p:spPr>
          <a:xfrm>
            <a:off x="5663952" y="4365104"/>
            <a:ext cx="32403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7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cs-CZ" sz="7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cs-CZ" sz="72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cs-CZ" sz="7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7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AA12937-BC8F-42E2-BE65-629B5C1C699A}"/>
              </a:ext>
            </a:extLst>
          </p:cNvPr>
          <p:cNvSpPr/>
          <p:nvPr/>
        </p:nvSpPr>
        <p:spPr>
          <a:xfrm>
            <a:off x="9120336" y="4630656"/>
            <a:ext cx="27031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cs-CZ" sz="7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7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8799FC-FB54-411D-86AD-A5C508023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0D4CAA8-5E66-4041-AA91-E1D643E12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85C7851-A207-4576-BC28-1455B7E55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21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F22A2F57-7477-4A6B-85A6-B7C073543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62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372C590F-6269-4ADE-89DE-BBA664503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61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A2CD193E-A530-4024-AEB0-3B60C34A5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01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89804644-DB0C-49AC-92E2-0129FCB84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35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32F7AB5B-A96A-4286-AF15-38DA9846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26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D3BB2C3A-C5CD-4F61-8563-1A85F7EDB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88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51B5D72-2AF0-4B01-B432-2C99CD096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65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2CADF73-7961-4B91-9C2B-5617F3A12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389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6728BBB-63D4-4E20-BE73-48A2F6B72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47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A1AA331-85BD-4636-BD2C-0850613C4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36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FC7034DB-F1FD-42CC-B545-552B16950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397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AC209B76-C0DF-418C-A742-490A21022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62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E355DFFC-3C7C-412D-9A8E-E0EE46081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20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D8C7C62-D96D-4242-A1F2-FA2D96C8B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02585FF2-4833-4953-BA04-618FD6ED9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035" y="548680"/>
            <a:ext cx="10780565" cy="5760640"/>
          </a:xfrm>
          <a:prstGeom prst="rect">
            <a:avLst/>
          </a:prstGeom>
          <a:noFill/>
          <a:ln w="508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57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11.The cliffs of Doneen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11.The cliffs of Doneen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CBB1D9D-E07E-4689-B975-E846B8788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37E9679-1895-4F36-A954-0DE90EE17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44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AF2989AA-0A01-4A7A-B33D-A94EFA0E2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754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B93C675-8EF5-45CC-BC7A-1E5EDDE53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886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8D9058B-5F23-40F6-9E7F-82A044300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3295C07-3AEF-45EE-96A9-A50C07CB0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19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9D840F2A-4883-499B-B727-93320812D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32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AEF74AFE-DDD9-4ED5-B363-6E21A43E4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1404011-924F-4137-8A5D-A6EEA0ED2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E7EFF2E-090F-4B7A-A014-972C81163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FDA58EF-21D1-473E-9610-D784C88CD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34C77DB-B68A-489D-85D3-FCE56F90E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EFB7E7B-4EA7-452F-91CF-B5BE30BB3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13">
            <a:extLst>
              <a:ext uri="{FF2B5EF4-FFF2-40B4-BE49-F238E27FC236}">
                <a16:creationId xmlns:a16="http://schemas.microsoft.com/office/drawing/2014/main" id="{5C5A0D7B-671B-4865-BA62-3D130F442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23631"/>
            <a:ext cx="10801200" cy="49761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EDFC5F1D-E1CB-45A1-9A89-48B777BD069C}"/>
              </a:ext>
            </a:extLst>
          </p:cNvPr>
          <p:cNvSpPr/>
          <p:nvPr/>
        </p:nvSpPr>
        <p:spPr>
          <a:xfrm>
            <a:off x="1359349" y="818627"/>
            <a:ext cx="365653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80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2023-04-06T14:42:58Z</dcterms:modified>
</cp:coreProperties>
</file>