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8" r:id="rId8"/>
    <p:sldId id="285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12" r:id="rId26"/>
    <p:sldId id="311" r:id="rId27"/>
    <p:sldId id="309" r:id="rId28"/>
    <p:sldId id="308" r:id="rId29"/>
    <p:sldId id="303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hyperlink" Target="//commons.wikimedia.org/wiki/File:Lesser_Coat_of_Arms_of_Ukraine.sv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Ukrajina   6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Ukraine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>
            <a:extLst>
              <a:ext uri="{FF2B5EF4-FFF2-40B4-BE49-F238E27FC236}">
                <a16:creationId xmlns:a16="http://schemas.microsoft.com/office/drawing/2014/main" id="{780D3FF8-1118-3B3C-86D4-2FBEB0562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6DCDE168-F76A-785D-3994-A2EC34EB1AA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6280" y="82968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639AD2D2-DF1D-5D5D-D782-41CDB2F3DAF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56916" y="202056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Evening for tw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Evening for tw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86D552FF-B924-4B6C-285B-60F8EC2D0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30932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Ukraine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Oekraïne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Ucrania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Ucrânia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Ucraïna</a:t>
            </a:r>
            <a:r>
              <a:rPr lang="cs-CZ" altLang="cs-CZ" sz="2400" b="1" dirty="0">
                <a:solidFill>
                  <a:srgbClr val="FF0000"/>
                </a:solidFill>
              </a:rPr>
              <a:t>   Ukrajina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Україна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Ukrajna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אוקראינה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B0DFBAAC-B6CE-5991-D681-624E3CB33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1269355"/>
            <a:ext cx="10801200" cy="5039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A3FD55-A0BA-8285-92D0-9C68700358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1"/>
            <a:ext cx="10801200" cy="72067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42931FF1-FEC7-B26C-8C54-B36BBA9CEA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76063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Picture 11" descr="Znak Ukrajiny">
            <a:hlinkClick r:id="rId4" tooltip="Znak Ukrajiny"/>
            <a:extLst>
              <a:ext uri="{FF2B5EF4-FFF2-40B4-BE49-F238E27FC236}">
                <a16:creationId xmlns:a16="http://schemas.microsoft.com/office/drawing/2014/main" id="{EA9DBB76-1E8E-0BE7-34AF-93CE80CF0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5" y="663246"/>
            <a:ext cx="936104" cy="112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id="{F22ED00A-ECB4-14EE-34A2-26F6B5819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1182" y="699150"/>
            <a:ext cx="1440160" cy="961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6DC5FAC1-0F21-9BC1-5299-8E14140B6127}"/>
              </a:ext>
            </a:extLst>
          </p:cNvPr>
          <p:cNvSpPr/>
          <p:nvPr/>
        </p:nvSpPr>
        <p:spPr>
          <a:xfrm>
            <a:off x="911425" y="650383"/>
            <a:ext cx="1058517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Ukrajina 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B89C8964-D38E-67E9-82F0-DAE61900B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DD6749-C586-53E7-ED3B-9EFC2E1F4C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B97776-32FD-CD72-A54C-F81E2E7B5A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9CDE5FF-256B-F815-75CB-C8729D0B4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346B7A-A809-B98C-B794-E0C41FCF3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5F7CE89-36B8-8CBC-5710-DD7408E3B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E6E90D-907F-0CE3-044C-E65205237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CC55F48-3C0F-038A-E41B-44C2C2DD9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338240-FDB3-38C5-61EE-68CB2E60D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74831BB-540C-3E4A-036D-D27A8DC80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18DE897-B0ED-73BC-576D-7B7976700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74D83B3-12E8-3FB7-D376-2A30EE7EB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789E52-DDE6-EB41-ECB7-305C840F9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98414A-6113-ECFE-6E90-5CE583B3C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07C4AE6-8392-5DEF-953E-946BBFB41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6B2815-2FC1-E57E-B1E5-D6F2F8137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D065767-7990-1FDA-E24E-4ED62C989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38114F-7EC7-BDAC-302D-6A77C33E1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8B6172-1E76-8DFF-6B36-3E6E9DB36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105561D-7597-DC07-C536-AEF2F6E48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9CF7CBB-36F1-6D63-44AE-9AD152AEB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3A32E9-1958-3E9E-9B39-FDDF1520F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102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EF5781-0B98-4359-0A8E-BFFD18D08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591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C06097-FA27-056C-A67F-280EECD41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9E13BE-AEB1-75F6-749A-DC12BC9B7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B07F90D-056B-11B0-D82E-C38CBCCD6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15">
            <a:extLst>
              <a:ext uri="{FF2B5EF4-FFF2-40B4-BE49-F238E27FC236}">
                <a16:creationId xmlns:a16="http://schemas.microsoft.com/office/drawing/2014/main" id="{93A50989-C906-29AB-FEE3-4AFC97B1B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57014"/>
            <a:ext cx="10801200" cy="494278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98E8D9C7-4CE7-33FE-9A04-B1C82CE0959B}"/>
              </a:ext>
            </a:extLst>
          </p:cNvPr>
          <p:cNvSpPr/>
          <p:nvPr/>
        </p:nvSpPr>
        <p:spPr>
          <a:xfrm>
            <a:off x="4871864" y="834985"/>
            <a:ext cx="335585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</TotalTime>
  <Words>55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2023-04-06T06:34:25Z</dcterms:modified>
</cp:coreProperties>
</file>