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94" r:id="rId8"/>
    <p:sldId id="303" r:id="rId9"/>
    <p:sldId id="305" r:id="rId10"/>
    <p:sldId id="309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89" r:id="rId19"/>
    <p:sldId id="293" r:id="rId20"/>
    <p:sldId id="292" r:id="rId21"/>
    <p:sldId id="278" r:id="rId22"/>
    <p:sldId id="308" r:id="rId23"/>
    <p:sldId id="304" r:id="rId24"/>
    <p:sldId id="313" r:id="rId25"/>
    <p:sldId id="312" r:id="rId26"/>
    <p:sldId id="311" r:id="rId27"/>
    <p:sldId id="310" r:id="rId28"/>
    <p:sldId id="285" r:id="rId29"/>
    <p:sldId id="291" r:id="rId30"/>
    <p:sldId id="288" r:id="rId31"/>
    <p:sldId id="287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Saudi_Arabia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AF4A55F-FA5D-5282-ED64-01769D2F58F4}"/>
              </a:ext>
            </a:extLst>
          </p:cNvPr>
          <p:cNvSpPr/>
          <p:nvPr/>
        </p:nvSpPr>
        <p:spPr>
          <a:xfrm>
            <a:off x="41564" y="2115723"/>
            <a:ext cx="12150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Saudská Arábie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Arabie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Saoudite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D913438-24C6-4095-A6CA-052455C99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E763956D-C04E-41A7-A77B-70094B5A604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92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65B7CE0-EEFB-46EB-9E63-E838142ECE9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16556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Arabi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Arab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98906E12-978C-4F57-B477-35DC72566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39492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3C019F8-0E34-4160-A1F3-10C95F7AC422}"/>
              </a:ext>
            </a:extLst>
          </p:cNvPr>
          <p:cNvSpPr/>
          <p:nvPr/>
        </p:nvSpPr>
        <p:spPr>
          <a:xfrm>
            <a:off x="2138" y="5943600"/>
            <a:ext cx="1218986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FC9D0ACF-5497-4856-9867-729754CC7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246" y="5943600"/>
            <a:ext cx="11640616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Saudi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Saoudite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Saoedi-Arabië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Saudi-Arabien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Saudyjska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Saudita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Arábia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Saudita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Suudi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Arabistan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Saudită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Szaud-Arábia</a:t>
            </a:r>
            <a:r>
              <a:rPr lang="cs-CZ" altLang="cs-CZ" sz="2000" b="1" dirty="0">
                <a:solidFill>
                  <a:srgbClr val="FF0000"/>
                </a:solidFill>
              </a:rPr>
              <a:t>   Σα</a:t>
            </a:r>
            <a:r>
              <a:rPr lang="cs-CZ" altLang="cs-CZ" sz="2000" b="1" dirty="0" err="1">
                <a:solidFill>
                  <a:srgbClr val="FF0000"/>
                </a:solidFill>
              </a:rPr>
              <a:t>ουδική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Αρ</a:t>
            </a:r>
            <a:r>
              <a:rPr lang="cs-CZ" altLang="cs-CZ" sz="2000" b="1" dirty="0">
                <a:solidFill>
                  <a:srgbClr val="FF0000"/>
                </a:solidFill>
              </a:rPr>
              <a:t>αβία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ערב הסעודית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6" name="Picture 9" descr="Znak Saúdské Arábie">
            <a:hlinkClick r:id="rId3" tooltip="Znak Saúdské Arábie"/>
            <a:extLst>
              <a:ext uri="{FF2B5EF4-FFF2-40B4-BE49-F238E27FC236}">
                <a16:creationId xmlns:a16="http://schemas.microsoft.com/office/drawing/2014/main" id="{929D9F30-E94A-4E87-90D1-1B9295AA7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692696"/>
            <a:ext cx="857250" cy="933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12">
            <a:extLst>
              <a:ext uri="{FF2B5EF4-FFF2-40B4-BE49-F238E27FC236}">
                <a16:creationId xmlns:a16="http://schemas.microsoft.com/office/drawing/2014/main" id="{F52993A9-2DAF-4B77-B391-A909A8CC5C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760" y="95944"/>
            <a:ext cx="45365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FF00"/>
                </a:solidFill>
              </a:rPr>
              <a:t>Al-</a:t>
            </a:r>
            <a:r>
              <a:rPr lang="cs-CZ" altLang="cs-CZ" sz="2000" b="1" dirty="0" err="1">
                <a:solidFill>
                  <a:srgbClr val="FFFF00"/>
                </a:solidFill>
              </a:rPr>
              <a:t>Mamlaka</a:t>
            </a:r>
            <a:r>
              <a:rPr lang="cs-CZ" altLang="cs-CZ" sz="2000" b="1" dirty="0">
                <a:solidFill>
                  <a:srgbClr val="FFFF00"/>
                </a:solidFill>
              </a:rPr>
              <a:t> al-'</a:t>
            </a:r>
            <a:r>
              <a:rPr lang="cs-CZ" altLang="cs-CZ" sz="2000" b="1" dirty="0" err="1">
                <a:solidFill>
                  <a:srgbClr val="FFFF00"/>
                </a:solidFill>
              </a:rPr>
              <a:t>Arabíja</a:t>
            </a:r>
            <a:r>
              <a:rPr lang="cs-CZ" altLang="cs-CZ" sz="2000" b="1" dirty="0">
                <a:solidFill>
                  <a:srgbClr val="FFFF00"/>
                </a:solidFill>
              </a:rPr>
              <a:t> as-</a:t>
            </a:r>
            <a:r>
              <a:rPr lang="cs-CZ" altLang="cs-CZ" sz="2000" b="1" dirty="0" err="1">
                <a:solidFill>
                  <a:srgbClr val="FFFF00"/>
                </a:solidFill>
              </a:rPr>
              <a:t>Sa'údíja</a:t>
            </a:r>
            <a:r>
              <a:rPr lang="cs-CZ" altLang="cs-CZ" sz="20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8" name="Text Box 11">
            <a:extLst>
              <a:ext uri="{FF2B5EF4-FFF2-40B4-BE49-F238E27FC236}">
                <a16:creationId xmlns:a16="http://schemas.microsoft.com/office/drawing/2014/main" id="{43EC7FEE-1E33-490F-AADB-DF168A5D92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6156" y="647798"/>
            <a:ext cx="45370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ar-SA" altLang="cs-CZ" sz="3600" b="1" dirty="0">
                <a:solidFill>
                  <a:schemeClr val="bg1"/>
                </a:solidFill>
                <a:cs typeface="Arial" panose="020B0604020202020204" pitchFamily="34" charset="0"/>
              </a:rPr>
              <a:t>المملكة العربية السعودية</a:t>
            </a:r>
            <a:r>
              <a:rPr lang="cs-CZ" altLang="cs-CZ" sz="36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3221C43-6F00-4478-B9F0-2C10B46B3B73}"/>
              </a:ext>
            </a:extLst>
          </p:cNvPr>
          <p:cNvSpPr/>
          <p:nvPr/>
        </p:nvSpPr>
        <p:spPr>
          <a:xfrm>
            <a:off x="7079558" y="1844824"/>
            <a:ext cx="439248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Saudská Arábie</a:t>
            </a:r>
            <a:endParaRPr lang="es-ES" sz="4400" b="1" spc="38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F555BC-F9F6-486F-BFF6-8B5CFC6CF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AE550B3-E49F-4382-BC46-A8D718D5E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691D4A-058C-4A45-8B4E-057477F2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124933-314E-4B38-A17F-516AD2262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39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8AFEF73-D052-4F7C-9C99-9AB38079C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30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97CB8D-8516-4C92-91B7-A79568211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0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336E17-F523-4E9F-9F22-B45CCC1AD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973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690C68-AE7F-4F19-843D-454CCF658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61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CE418E-FABC-40F5-802E-D484DE100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25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B9D41D3-9B8D-4F0D-B594-6BB34F75C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38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99FEEE-F2EC-414A-973E-250135ADB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411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CDE68C-3C14-41AC-B3AC-3DF042304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068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E1D3F2-4E7D-4712-972F-6C69A7683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1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B45037-48FF-46A6-BA84-40D14D9E2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59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BBF776C-0E61-4D57-9CAA-AD9262CBB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85FA1E-CED6-47AB-AE3C-A01C4CF11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085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AB24B7-6195-40F0-83A2-822F6AEDA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74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8E343B-AD97-405F-A915-0BB2430EF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A83555-B595-4921-9160-CACFCAA7A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879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04CFFD-B1E0-4280-AD08-094BF9A25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49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FDFA15A-0B87-416D-93F3-A151E3C6B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157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5F92B7-1293-4318-8B4A-D3C55C9D8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1179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C3C6F8-E13B-4BF3-977E-99D170659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40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496231D-1398-4675-9C25-7F639D363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63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DFC0C4-7294-4A13-91EC-19547E81F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DB109B7-38FB-4DCB-9591-F30F01B5F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0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639B40-6248-4981-A522-7E1544F79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744BF5-8FED-43B7-A4C7-FA9C583A8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0CC7A7C-9735-4BD3-9985-BE143CCC76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6684"/>
            <a:ext cx="10801199" cy="497732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95C5C5E8-1E6B-4F90-ADE6-6B69A47BE5ED}"/>
              </a:ext>
            </a:extLst>
          </p:cNvPr>
          <p:cNvSpPr/>
          <p:nvPr/>
        </p:nvSpPr>
        <p:spPr>
          <a:xfrm>
            <a:off x="8500890" y="585448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85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2023-04-11T13:23:51Z</dcterms:modified>
</cp:coreProperties>
</file>