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73" r:id="rId6"/>
    <p:sldId id="281" r:id="rId7"/>
    <p:sldId id="278" r:id="rId8"/>
    <p:sldId id="285" r:id="rId9"/>
    <p:sldId id="288" r:id="rId10"/>
    <p:sldId id="303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293" r:id="rId21"/>
    <p:sldId id="292" r:id="rId22"/>
    <p:sldId id="308" r:id="rId23"/>
    <p:sldId id="307" r:id="rId24"/>
    <p:sldId id="306" r:id="rId25"/>
    <p:sldId id="305" r:id="rId26"/>
    <p:sldId id="304" r:id="rId27"/>
    <p:sldId id="287" r:id="rId28"/>
    <p:sldId id="311" r:id="rId29"/>
    <p:sldId id="310" r:id="rId30"/>
    <p:sldId id="309" r:id="rId31"/>
    <p:sldId id="313" r:id="rId32"/>
    <p:sldId id="312" r:id="rId33"/>
    <p:sldId id="316" r:id="rId34"/>
    <p:sldId id="315" r:id="rId35"/>
    <p:sldId id="319" r:id="rId36"/>
    <p:sldId id="318" r:id="rId37"/>
    <p:sldId id="317" r:id="rId38"/>
    <p:sldId id="291" r:id="rId39"/>
    <p:sldId id="290" r:id="rId4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11.xml"/><Relationship Id="rId5" Type="http://schemas.microsoft.com/office/2007/relationships/hdphoto" Target="../media/hdphoto1.wdp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4E91F096-A25F-A4F5-04F2-291B04D2C754}"/>
              </a:ext>
            </a:extLst>
          </p:cNvPr>
          <p:cNvSpPr/>
          <p:nvPr/>
        </p:nvSpPr>
        <p:spPr>
          <a:xfrm>
            <a:off x="27709" y="2492896"/>
            <a:ext cx="1215043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Rumunsko   3 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Roumanie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  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D966974-2C3B-49EE-837D-0C1CD8E915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0D1CA430-8CE4-45E8-89B7-6527AD875A4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231904" y="105273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DDB28374-8A92-47DB-B389-F65F348CE8A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447928" y="2092037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Romania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Roman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ED546DF0-DE75-4508-88DE-549C63EAD6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453337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3300"/>
                </a:solidFill>
              </a:rPr>
              <a:t>                       </a:t>
            </a:r>
            <a:r>
              <a:rPr lang="cs-CZ" altLang="cs-CZ" sz="2000" b="1" dirty="0" err="1">
                <a:solidFill>
                  <a:srgbClr val="FF3300"/>
                </a:solidFill>
              </a:rPr>
              <a:t>Romania</a:t>
            </a:r>
            <a:r>
              <a:rPr lang="cs-CZ" altLang="cs-CZ" sz="2000" b="1" dirty="0">
                <a:solidFill>
                  <a:srgbClr val="FF3300"/>
                </a:solidFill>
              </a:rPr>
              <a:t>     </a:t>
            </a:r>
            <a:r>
              <a:rPr lang="nl-NL" altLang="cs-CZ" sz="2000" b="1" dirty="0">
                <a:solidFill>
                  <a:srgbClr val="FF3300"/>
                </a:solidFill>
              </a:rPr>
              <a:t>Roemenië</a:t>
            </a:r>
            <a:r>
              <a:rPr lang="cs-CZ" altLang="cs-CZ" sz="2000" b="1" dirty="0">
                <a:solidFill>
                  <a:srgbClr val="FF3300"/>
                </a:solidFill>
              </a:rPr>
              <a:t>    </a:t>
            </a:r>
            <a:r>
              <a:rPr lang="ru-RU" altLang="cs-CZ" sz="2000" b="1" dirty="0">
                <a:solidFill>
                  <a:srgbClr val="FF3300"/>
                </a:solidFill>
              </a:rPr>
              <a:t> </a:t>
            </a:r>
            <a:r>
              <a:rPr lang="cs-CZ" altLang="cs-CZ" sz="2000" b="1" dirty="0">
                <a:solidFill>
                  <a:srgbClr val="FF3300"/>
                </a:solidFill>
              </a:rPr>
              <a:t> </a:t>
            </a:r>
            <a:r>
              <a:rPr lang="fr-FR" altLang="cs-CZ" sz="2000" b="1" dirty="0">
                <a:solidFill>
                  <a:srgbClr val="FF3300"/>
                </a:solidFill>
              </a:rPr>
              <a:t>Roumanie</a:t>
            </a:r>
            <a:r>
              <a:rPr lang="cs-CZ" altLang="cs-CZ" sz="2000" b="1" dirty="0">
                <a:solidFill>
                  <a:srgbClr val="FF3300"/>
                </a:solidFill>
              </a:rPr>
              <a:t>     </a:t>
            </a:r>
            <a:r>
              <a:rPr lang="de-DE" altLang="cs-CZ" sz="2000" b="1" dirty="0">
                <a:solidFill>
                  <a:srgbClr val="FF3300"/>
                </a:solidFill>
              </a:rPr>
              <a:t>Rumänien</a:t>
            </a:r>
            <a:r>
              <a:rPr lang="cs-CZ" altLang="cs-CZ" sz="2000" b="1" dirty="0">
                <a:solidFill>
                  <a:srgbClr val="FF3300"/>
                </a:solidFill>
              </a:rPr>
              <a:t>     </a:t>
            </a:r>
            <a:r>
              <a:rPr lang="ro-RO" altLang="cs-CZ" sz="2000" b="1" dirty="0">
                <a:solidFill>
                  <a:srgbClr val="FF3300"/>
                </a:solidFill>
              </a:rPr>
              <a:t>România    </a:t>
            </a:r>
            <a:r>
              <a:rPr lang="cs-CZ" altLang="cs-CZ" sz="2000" b="1" dirty="0">
                <a:solidFill>
                  <a:srgbClr val="FF3300"/>
                </a:solidFill>
              </a:rPr>
              <a:t> </a:t>
            </a:r>
            <a:r>
              <a:rPr lang="es-ES" altLang="cs-CZ" sz="2000" b="1" dirty="0">
                <a:solidFill>
                  <a:srgbClr val="FF3300"/>
                </a:solidFill>
              </a:rPr>
              <a:t>Rumania</a:t>
            </a:r>
            <a:r>
              <a:rPr lang="cs-CZ" altLang="cs-CZ" sz="2000" b="1" dirty="0">
                <a:solidFill>
                  <a:srgbClr val="FF3300"/>
                </a:solidFill>
              </a:rPr>
              <a:t>     </a:t>
            </a:r>
            <a:r>
              <a:rPr lang="ru-RU" altLang="cs-CZ" sz="2000" b="1" dirty="0">
                <a:solidFill>
                  <a:srgbClr val="FF3300"/>
                </a:solidFill>
              </a:rPr>
              <a:t>Румыния</a:t>
            </a:r>
            <a:r>
              <a:rPr lang="cs-CZ" altLang="cs-CZ" sz="2000" b="1" dirty="0">
                <a:solidFill>
                  <a:srgbClr val="FF3300"/>
                </a:solidFill>
              </a:rPr>
              <a:t>                                           </a:t>
            </a:r>
          </a:p>
        </p:txBody>
      </p:sp>
      <p:pic>
        <p:nvPicPr>
          <p:cNvPr id="3" name="Picture 8">
            <a:extLst>
              <a:ext uri="{FF2B5EF4-FFF2-40B4-BE49-F238E27FC236}">
                <a16:creationId xmlns:a16="http://schemas.microsoft.com/office/drawing/2014/main" id="{BAAE27E5-B45F-4D6D-B480-361C832766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5ADA30DC-84D5-4DC2-B101-EDA265BCA91F}"/>
              </a:ext>
            </a:extLst>
          </p:cNvPr>
          <p:cNvSpPr/>
          <p:nvPr/>
        </p:nvSpPr>
        <p:spPr>
          <a:xfrm>
            <a:off x="3719736" y="567439"/>
            <a:ext cx="4032448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Rumunsko  3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ckwell Extra Bold" panose="020609030405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60D59FD-FDCB-48C1-BC26-D179EF0BA0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>
            <a:extLst>
              <a:ext uri="{FF2B5EF4-FFF2-40B4-BE49-F238E27FC236}">
                <a16:creationId xmlns:a16="http://schemas.microsoft.com/office/drawing/2014/main" id="{C638A7AD-8711-460D-8F8E-1264AF7ADE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1F0A1E0-4C83-4CAC-A1E7-46C8C6CB08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6B678A1-2D33-46AE-9F26-A2D5F52583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D99F52BE-9B2D-4BDA-A85C-4427562781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A3683D0C-8F51-4ADD-9897-E2FFA5AED3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7A313D1-0FD1-4B06-8DE4-E767E2C778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09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A26ABF6-7944-4C68-9BBE-E12EE4A93D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321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20DE436-60F3-4382-8852-BA4DFAA9BF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8559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73605A40-2BFD-4C2B-B525-81DE92B6E3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5631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8F6DF7D-CBB9-4521-A75F-F7DB74BA31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7376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9F36F3C-7B27-4FB6-BDB1-13658A8EF9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0594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20F294A-A4AB-4A2A-A8AB-59736E86AD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6919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93F24E8-7CCD-443E-9448-F5BBEBF099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2128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5E8E4DD-0D11-4E05-93B7-244A5FC0CD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0693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03BFE35-0B40-41DF-8C41-F9AB8E6796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0685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3B869C0-1AFE-4C51-85BC-B35A332598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747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51B3998-8F14-48D2-ABA9-DF4FC997AA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066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F101938-C7F7-46EB-8A8B-9CD230F5D5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7887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2C60972-5B45-441C-9949-0D4DC86FE9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2177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A84A3AA-E827-4040-8A86-7E894F75FC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6091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5A10E0A-7191-4772-921C-10D2F46AD6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5792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B6AEEAD-3FE8-409E-8671-B4AA324DCC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4065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AC18DC1-B1AF-4D3B-A500-BF6CA0FCC5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58ACEB4-83DA-42C3-9F14-5E4FF8DD5D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8923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55D52E6-5714-4D62-A5EC-D682F6BBA2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4968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6480092-2AE2-49EC-A142-9F0414270A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1218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DE6D81E-C993-45CB-AE8C-E1A41C48E9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7909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56E3783-8276-4D1A-855B-283DDEF3C1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4832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DF59C6C-4370-4E6E-B568-15172472F5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7215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D2934A6D-8A66-481A-8B8E-4F48068A74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1876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54A7ABCA-DF38-4E50-B1D7-51A366E34C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7510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337A2B0-EE4B-4622-95FA-6AB949B4D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620688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8206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F00EC67-C1A6-4559-AF26-D17094F41C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3535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EC57D51E-4966-4D6F-A5EE-49C9A06FBF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Picture 4">
            <a:extLst>
              <a:ext uri="{FF2B5EF4-FFF2-40B4-BE49-F238E27FC236}">
                <a16:creationId xmlns:a16="http://schemas.microsoft.com/office/drawing/2014/main" id="{59FEF2F2-4FC8-408A-8D12-E1AFEB0975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054" y="494109"/>
            <a:ext cx="10789546" cy="508223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315B97AB-C8F9-4AC0-8FF8-9926BDC8938C}"/>
              </a:ext>
            </a:extLst>
          </p:cNvPr>
          <p:cNvSpPr/>
          <p:nvPr/>
        </p:nvSpPr>
        <p:spPr>
          <a:xfrm>
            <a:off x="1343472" y="635328"/>
            <a:ext cx="3672408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327</TotalTime>
  <Words>63</Words>
  <Application>Microsoft Office PowerPoint</Application>
  <PresentationFormat>Širokoúhlá obrazovka</PresentationFormat>
  <Paragraphs>9</Paragraphs>
  <Slides>39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39</vt:i4>
      </vt:variant>
    </vt:vector>
  </HeadingPairs>
  <TitlesOfParts>
    <vt:vector size="45" baseType="lpstr">
      <vt:lpstr>Arial</vt:lpstr>
      <vt:lpstr>Calibri</vt:lpstr>
      <vt:lpstr>Calibri Light</vt:lpstr>
      <vt:lpstr>Rockwell Extra Bold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106</cp:revision>
  <dcterms:created xsi:type="dcterms:W3CDTF">2020-02-21T13:54:42Z</dcterms:created>
  <dcterms:modified xsi:type="dcterms:W3CDTF">2023-04-11T13:12:14Z</dcterms:modified>
</cp:coreProperties>
</file>