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4" r:id="rId3"/>
    <p:sldId id="291" r:id="rId4"/>
    <p:sldId id="281" r:id="rId5"/>
    <p:sldId id="273" r:id="rId6"/>
    <p:sldId id="306" r:id="rId7"/>
    <p:sldId id="305" r:id="rId8"/>
    <p:sldId id="304" r:id="rId9"/>
    <p:sldId id="288" r:id="rId10"/>
    <p:sldId id="303" r:id="rId11"/>
    <p:sldId id="293" r:id="rId12"/>
    <p:sldId id="295" r:id="rId13"/>
    <p:sldId id="287" r:id="rId14"/>
    <p:sldId id="294" r:id="rId15"/>
    <p:sldId id="297" r:id="rId16"/>
    <p:sldId id="300" r:id="rId17"/>
    <p:sldId id="296" r:id="rId18"/>
    <p:sldId id="298" r:id="rId19"/>
    <p:sldId id="299" r:id="rId20"/>
    <p:sldId id="263" r:id="rId21"/>
    <p:sldId id="286" r:id="rId22"/>
    <p:sldId id="302" r:id="rId23"/>
    <p:sldId id="301" r:id="rId24"/>
    <p:sldId id="271" r:id="rId25"/>
    <p:sldId id="276" r:id="rId26"/>
    <p:sldId id="279" r:id="rId27"/>
    <p:sldId id="292" r:id="rId28"/>
    <p:sldId id="285" r:id="rId29"/>
    <p:sldId id="277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22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Emblem_of_Israel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DFA5471-A6CC-15F5-3BD8-2CC9BAA66A6B}"/>
              </a:ext>
            </a:extLst>
          </p:cNvPr>
          <p:cNvSpPr/>
          <p:nvPr/>
        </p:nvSpPr>
        <p:spPr>
          <a:xfrm>
            <a:off x="41564" y="2731276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Israel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E07FD1-5D4D-432C-89E8-370EA7801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25DC8E9-9235-40F2-97BA-D0CF3A8B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CA2046E1-221F-4380-A071-8B02EB0A2B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60397" y="2348880"/>
            <a:ext cx="264431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342D34E-10EC-439E-80C5-9110C149B3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3785305"/>
            <a:ext cx="1902096" cy="7290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016414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 loop="1">
            <p:snd r:embed="rId2" name="Israel 3.wav"/>
          </p:stSnd>
        </p:sndAc>
      </p:transition>
    </mc:Choice>
    <mc:Fallback>
      <p:transition spd="slow" advClick="0" advTm="16000">
        <p:split orient="vert"/>
        <p:sndAc>
          <p:stSnd loop="1">
            <p:snd r:embed="rId2" name="Israel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064A37-74B5-4DD3-9A9E-B8DBF4286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CBCC76-2966-4687-88A0-A69F2237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8" descr="Znak Izraele">
            <a:hlinkClick r:id="rId3" tooltip="Znak Izraele"/>
            <a:extLst>
              <a:ext uri="{FF2B5EF4-FFF2-40B4-BE49-F238E27FC236}">
                <a16:creationId xmlns:a16="http://schemas.microsoft.com/office/drawing/2014/main" id="{29EE8779-62E2-4463-BF76-8D0505905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53" y="845565"/>
            <a:ext cx="1064198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8B9E3CF7-F309-4AFD-B471-7D7FA0B7E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922" y="845565"/>
            <a:ext cx="115252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BD0FDBF-11D9-4B83-A661-DB3E7A683C79}"/>
              </a:ext>
            </a:extLst>
          </p:cNvPr>
          <p:cNvSpPr/>
          <p:nvPr/>
        </p:nvSpPr>
        <p:spPr>
          <a:xfrm>
            <a:off x="643463" y="5152700"/>
            <a:ext cx="1090506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  <a:cs typeface="Calibri" panose="020F0502020204030204" pitchFamily="34" charset="0"/>
              </a:rPr>
              <a:t>ISRAEL  4</a:t>
            </a:r>
            <a:endParaRPr lang="es-ES" sz="54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22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0DA717-45D2-4637-A459-9AC1CB90C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7A84C3-7BF8-48BC-BF0F-64E6694E1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2D64366-C9F2-4709-A3BF-E80DDA361D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8D5B62F-3207-478C-82E1-762FBD5B8A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1662A5-AB33-45D7-B68E-89B52D0EB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005140-AD88-4D12-9CDD-6AAD36FA8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70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EB9213-3C17-4E9B-B22B-F956C4BCE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C869D6-10BE-4A6B-BD65-2E7742EA2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6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514250-5FE6-417F-8D1B-392825952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62EEC3-85EB-4F00-89A5-A6C228C8B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19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D8F69-2D46-4D89-98AB-F20F181EC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AC2EA0-2E95-4A18-A11E-2A467BE01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41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AC32F1-9207-427D-A0E1-61415DC89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E559F6-B533-4B5E-9D0B-A7C8343FAF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14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8B94CB-AE44-44BA-8EDE-269C78EDE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B9B6BE-D8D6-4B6E-B967-39FD9BCE1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3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974C77-68BA-4089-9CB4-0E325C5E4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76F634B-E170-48B2-8E2F-1B009F418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50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CC794B3-EEA7-4A46-81B1-227F38C26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3" y="643466"/>
            <a:ext cx="108970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58B336-F661-40AC-BDD6-71055D108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20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E7CBD29-A8B7-40DA-A7EF-BDD84094E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B742B73-4461-490B-922F-382AD33971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26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C0382E-8C2E-41A2-831F-B042815C6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9CDAF61-C036-4725-88A2-EC126D779B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24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341D36-4C19-4708-A492-2B0A53727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2AC862-ABAF-4EFB-BB4D-60F40F120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65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1AF679-17D7-45AA-A688-A1C97863F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CF94BEA-5C73-46AC-AEF6-E4825FA56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97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B534727-6001-4E0F-84B1-D188BE2EE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C3A15B-CB6A-4E65-BB93-B352D7D8D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65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775778-A158-4338-94EE-11171653FB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D33586-B9DB-4B37-8810-D6D6E69F2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8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979E32-54BF-493B-81BD-F7FE9DFFB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973A51-5DB0-4C48-BE59-3735BD8F3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04D51E-11E5-40DD-BEF2-1C09E9F9E8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E9594E-3407-430B-9BBA-3F4A1D7700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2E7087A-963E-45E3-9D7A-28CBCF433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174677-A28F-4429-9E45-7BAD582C1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69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84A7F8-50EE-47F5-B242-8A6192429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21D01E-9FEB-4C54-A3B4-4069303B2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71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25C99C-1C60-472A-9593-26CD0D77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61EB115-0B22-4B66-9452-F72C6B4F9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A1045B-0A6F-432F-B0CE-7FB64A15B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34E702-04ED-4186-A62B-F02F1C2D1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D4397C8-12A4-4242-A110-32E647E114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A4DEEE-C4F2-4AE5-ADC8-4AD034E99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E2E547-EA3F-4A40-9F40-765E6CEBE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1938"/>
            <a:ext cx="10801200" cy="57573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330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9E84A5F-C4D5-4675-9565-F36866417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270DDAB-FA8A-4656-8986-B8592EB64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39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39940D-A30D-4CA1-A4CE-6A1FF9859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6CD463-A1E9-4463-A37A-889369EF6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EE533D0-914D-4962-B557-231A957B7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32" y="532428"/>
            <a:ext cx="10787167" cy="49515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E2632CB-FB02-478D-8A8B-597F4F87E65E}"/>
              </a:ext>
            </a:extLst>
          </p:cNvPr>
          <p:cNvSpPr/>
          <p:nvPr/>
        </p:nvSpPr>
        <p:spPr>
          <a:xfrm>
            <a:off x="889064" y="764704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54</Words>
  <Application>Microsoft Office PowerPoint</Application>
  <PresentationFormat>Širokoúhlá obrazovka</PresentationFormat>
  <Paragraphs>8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Arial Rounded MT Bold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80</cp:revision>
  <dcterms:created xsi:type="dcterms:W3CDTF">2020-02-21T13:54:42Z</dcterms:created>
  <dcterms:modified xsi:type="dcterms:W3CDTF">2023-04-11T13:37:11Z</dcterms:modified>
</cp:coreProperties>
</file>