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60" r:id="rId2"/>
    <p:sldId id="350" r:id="rId3"/>
    <p:sldId id="265" r:id="rId4"/>
    <p:sldId id="262" r:id="rId5"/>
    <p:sldId id="351" r:id="rId6"/>
    <p:sldId id="273" r:id="rId7"/>
    <p:sldId id="356" r:id="rId8"/>
    <p:sldId id="354" r:id="rId9"/>
    <p:sldId id="358" r:id="rId10"/>
    <p:sldId id="357" r:id="rId11"/>
    <p:sldId id="360" r:id="rId12"/>
    <p:sldId id="361" r:id="rId13"/>
    <p:sldId id="359" r:id="rId14"/>
    <p:sldId id="363" r:id="rId15"/>
    <p:sldId id="355" r:id="rId16"/>
    <p:sldId id="353" r:id="rId17"/>
    <p:sldId id="352" r:id="rId18"/>
    <p:sldId id="266" r:id="rId19"/>
    <p:sldId id="263" r:id="rId20"/>
    <p:sldId id="276" r:id="rId21"/>
    <p:sldId id="370" r:id="rId22"/>
    <p:sldId id="368" r:id="rId23"/>
    <p:sldId id="371" r:id="rId24"/>
    <p:sldId id="369" r:id="rId25"/>
    <p:sldId id="365" r:id="rId26"/>
    <p:sldId id="364" r:id="rId27"/>
    <p:sldId id="367" r:id="rId28"/>
    <p:sldId id="366" r:id="rId29"/>
    <p:sldId id="271" r:id="rId30"/>
    <p:sldId id="270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01CFD-B336-4704-B977-E49C1AD62472}" type="datetimeFigureOut">
              <a:rPr lang="cs-CZ" smtClean="0"/>
              <a:t>08.04.2023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72AE3-FB67-42FC-9BBC-C656B51260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273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Zástupný symbol pro obrázek snímku 1">
            <a:extLst>
              <a:ext uri="{FF2B5EF4-FFF2-40B4-BE49-F238E27FC236}">
                <a16:creationId xmlns:a16="http://schemas.microsoft.com/office/drawing/2014/main" id="{DE007975-6C4C-4A52-9E93-00A5F6DEC3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Zástupný symbol pro poznámky 2">
            <a:extLst>
              <a:ext uri="{FF2B5EF4-FFF2-40B4-BE49-F238E27FC236}">
                <a16:creationId xmlns:a16="http://schemas.microsoft.com/office/drawing/2014/main" id="{9D431308-4EB6-4E10-A35A-81DBC6D99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>
              <a:latin typeface="Arial" panose="020B0604020202020204" pitchFamily="34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A28BB42-F6E9-4624-BB27-5F9DD17479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Perpetua" panose="02020502060401020303" pitchFamily="18" charset="0"/>
              </a:defRPr>
            </a:lvl9pPr>
          </a:lstStyle>
          <a:p>
            <a:pPr eaLnBrk="1" hangingPunct="1"/>
            <a:fld id="{2571C114-C62F-4D47-862F-6FB786C544D0}" type="slidenum">
              <a:rPr lang="es-ES_tradnl" altLang="cs-CZ" sz="1200">
                <a:solidFill>
                  <a:srgbClr val="FF3300"/>
                </a:solidFill>
                <a:latin typeface="Comic Sans MS" panose="030F0702030302020204" pitchFamily="66" charset="0"/>
              </a:rPr>
              <a:pPr eaLnBrk="1" hangingPunct="1"/>
              <a:t>2</a:t>
            </a:fld>
            <a:endParaRPr lang="es-ES_tradnl" altLang="cs-CZ" sz="120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039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0FA1D9D-87AF-E696-B38F-C301F5292361}"/>
              </a:ext>
            </a:extLst>
          </p:cNvPr>
          <p:cNvSpPr/>
          <p:nvPr/>
        </p:nvSpPr>
        <p:spPr>
          <a:xfrm>
            <a:off x="-13855" y="273127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Island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Iceland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A75F5FF-E24A-4B22-A729-CA1F32DD3A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BF02B51B-2B33-4E00-8C16-BC2FB474E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25B5FB7A-B8AF-4169-8304-25D70F3B24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B1874ED2-29CF-4D6C-89F8-096A841EC5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5000">
        <p:split orient="vert"/>
        <p:sndAc>
          <p:stSnd loop="1">
            <p:snd r:embed="rId3" name="Muistoja.wav"/>
          </p:stSnd>
        </p:sndAc>
      </p:transition>
    </mc:Choice>
    <mc:Fallback>
      <p:transition spd="slow" advClick="0" advTm="15000">
        <p:split orient="vert"/>
        <p:sndAc>
          <p:stSnd loop="1">
            <p:snd r:embed="rId3" name="Muistoj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C4BB12-A7B4-46B5-90B1-FFD316FC0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97" y="643465"/>
            <a:ext cx="1087623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3F951C5-2F92-4372-8303-5F1D3708C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295" y="643463"/>
            <a:ext cx="10876233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EA1AF81-781F-4103-AA17-00FAF3B97EB1}"/>
              </a:ext>
            </a:extLst>
          </p:cNvPr>
          <p:cNvSpPr/>
          <p:nvPr/>
        </p:nvSpPr>
        <p:spPr>
          <a:xfrm>
            <a:off x="672293" y="643461"/>
            <a:ext cx="1084741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Island                                     </a:t>
            </a:r>
            <a:r>
              <a:rPr lang="cs-CZ" sz="4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Iceland</a:t>
            </a:r>
            <a:endParaRPr lang="cs-CZ" sz="4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BEC557-6E6C-480B-AA8A-6EB40A003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4269276-8060-4836-9C2E-1C86CB1BF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835754"/>
            <a:ext cx="1396141" cy="892717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FFCDAE5-5978-4296-88FE-F9914CFDE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26" y="737380"/>
            <a:ext cx="1396141" cy="1335041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70D8948E-6441-4BEB-86A3-32C3B8AAB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7DBD231-0157-4E5F-9794-75807035013B}"/>
              </a:ext>
            </a:extLst>
          </p:cNvPr>
          <p:cNvSpPr/>
          <p:nvPr/>
        </p:nvSpPr>
        <p:spPr>
          <a:xfrm>
            <a:off x="3531607" y="835755"/>
            <a:ext cx="5400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Lýðveldið</a:t>
            </a:r>
            <a:r>
              <a:rPr lang="cs-CZ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48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Ísland</a:t>
            </a:r>
            <a:endParaRPr lang="cs-CZ" sz="4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6D92FD-1539-489B-87DE-5EE842C4E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A82711-5B91-46B8-9F63-B7EB3BC4BF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6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32F9918-74CA-4AB7-9826-02A9AF5D4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6AAA97D-609D-422F-9069-2CFF62A888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81FB63-DAF9-4DB8-9EAB-5BCBF8224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506D3C-9A1F-4FB2-878F-498006364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2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3FB268-7424-4AA2-8097-1F750C00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551C16-10EB-426E-9153-A0D6B07AB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13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221219-73E8-41ED-9A7E-B7A31F3F3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E5ECAAC-AA99-4351-931B-10A39E2A0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16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2CBD7B-E61F-406E-851A-0AF4AC373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D90F42-5A9A-49AD-A524-542BB4AAC3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90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477FF3-C2DB-424E-8C91-EA6307C06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05D7B5-94A3-42C5-A9C6-0B07E2A28E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52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F79BF4-ADCD-4038-8BF5-7AD112041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14E4EC-24D0-46D0-90F0-7F7DFE54A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16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4BB380-90F8-4A1D-9B09-20A0E166C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8F2AFE5-B48C-4E92-B0D2-9DE782772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25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D98C3D-0DC2-4C7C-B3CD-BD6583E99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9C793B4-33E4-483D-9876-1CA604986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30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E617D8-2114-43F6-A250-570EB25DB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4EBA4F-4B07-496D-8DDC-E24B74B89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35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58B201-9A71-4FDB-89B0-801DBF43B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CE9DD9-81B6-4418-955F-3513D4AC2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06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007EAF-32B6-4547-97C7-19072A7F5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2DE034B-E546-4CCF-A0C3-B1EA45957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63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8E4FF1-5A52-41E1-9CBA-0657ABF1D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A8E87F-EC86-45FF-85C4-A1E791BBC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DDC185-AAEE-4DD2-A889-CD65F0441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CFA1C4-E2E6-4DF7-A8BB-D5CC8A858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2704C7-53FE-4D2F-9DA3-9B0DE45EF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576FAA-C84B-4A0E-91A5-C340CFDF7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81133D-1734-4C69-B57B-4B64C2302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2823E9-2294-4037-8BAB-AB6FB16BD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A516904-FE62-453B-AD98-1DA3ED706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A82FE4-E3D0-44E3-B078-DE4D9E7E1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53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63A9B9-3A0A-4297-BF3A-7CE6BF28A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95AE177-01C8-4A62-8A47-21483FA6B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18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2E40BE-E4A1-4A60-A737-29D575845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7328FB-9EEC-40CA-AE81-1717F5C6B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34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D6B678-A15D-4227-8A27-93270D173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66CC827-CC51-4878-BA60-63723614B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60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DFD702-02D0-4454-9C06-2151F1863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3522D2-E7C4-4AB3-B612-FB889D859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4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561F94-7E33-4A4E-B53D-D8D14D9C3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74DB82-416F-41C3-ACB0-89977E12D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63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6D8C1D-C486-4549-B591-DE4929FA8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265B027-AFC6-43AD-9EAB-210D34B17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1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4099B36-5B87-48D5-B3E7-148732C90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A45B6B-53A2-4826-8DBF-0D57CDC26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0707E0-76A6-4D26-8B46-53D2CA8A5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AA90A81-4495-479F-A513-5CF0AABC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859FE70-BC1F-4B47-9D8E-ADDF88801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3415"/>
            <a:ext cx="10801200" cy="50729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26FBF813-3B6E-49C0-91D4-DCF86C450E85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57</Words>
  <Application>Microsoft Office PowerPoint</Application>
  <PresentationFormat>Širokoúhlá obrazovka</PresentationFormat>
  <Paragraphs>10</Paragraphs>
  <Slides>31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Comic Sans MS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2023-04-08T18:56:29Z</dcterms:modified>
</cp:coreProperties>
</file>