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65" r:id="rId4"/>
    <p:sldId id="280" r:id="rId5"/>
    <p:sldId id="266" r:id="rId6"/>
    <p:sldId id="292" r:id="rId7"/>
    <p:sldId id="284" r:id="rId8"/>
    <p:sldId id="293" r:id="rId9"/>
    <p:sldId id="282" r:id="rId10"/>
    <p:sldId id="297" r:id="rId11"/>
    <p:sldId id="263" r:id="rId12"/>
    <p:sldId id="273" r:id="rId13"/>
    <p:sldId id="298" r:id="rId14"/>
    <p:sldId id="299" r:id="rId15"/>
    <p:sldId id="295" r:id="rId16"/>
    <p:sldId id="296" r:id="rId17"/>
    <p:sldId id="300" r:id="rId18"/>
    <p:sldId id="301" r:id="rId19"/>
    <p:sldId id="302" r:id="rId20"/>
    <p:sldId id="279" r:id="rId21"/>
    <p:sldId id="303" r:id="rId22"/>
    <p:sldId id="304" r:id="rId23"/>
    <p:sldId id="305" r:id="rId24"/>
    <p:sldId id="306" r:id="rId25"/>
    <p:sldId id="307" r:id="rId26"/>
    <p:sldId id="277" r:id="rId27"/>
    <p:sldId id="276" r:id="rId28"/>
    <p:sldId id="286" r:id="rId29"/>
    <p:sldId id="27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77" autoAdjust="0"/>
    <p:restoredTop sz="94660"/>
  </p:normalViewPr>
  <p:slideViewPr>
    <p:cSldViewPr>
      <p:cViewPr varScale="1">
        <p:scale>
          <a:sx n="63" d="100"/>
          <a:sy n="63" d="100"/>
        </p:scale>
        <p:origin x="473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83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24DC7EB-E4C6-FCD2-5B70-848428229B9D}"/>
              </a:ext>
            </a:extLst>
          </p:cNvPr>
          <p:cNvSpPr/>
          <p:nvPr/>
        </p:nvSpPr>
        <p:spPr>
          <a:xfrm>
            <a:off x="-96688" y="2492896"/>
            <a:ext cx="122886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Indonésie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6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tráva, příroda, obloha&#10;&#10;Popis se vygeneroval automaticky.">
            <a:extLst>
              <a:ext uri="{FF2B5EF4-FFF2-40B4-BE49-F238E27FC236}">
                <a16:creationId xmlns:a16="http://schemas.microsoft.com/office/drawing/2014/main" id="{B0C14547-2C94-4FEF-A232-26DC7A20A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6DD7F95E-268D-4945-A7E5-0BA7FAF311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442603" y="82904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D30A6D4E-0736-4B9D-A257-7111D64A647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87210" y="2423668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3BEE405-9F3A-40C3-B35E-12A9A11A5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154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Indonésie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Indonés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D76495B6-7195-48DC-90CB-63E1AA6A5E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" y="632460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Indonesia</a:t>
            </a:r>
            <a:r>
              <a:rPr lang="cs-CZ" altLang="cs-CZ" sz="2000" b="1" dirty="0">
                <a:solidFill>
                  <a:srgbClr val="FF0000"/>
                </a:solidFill>
              </a:rPr>
              <a:t>   Indonésie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Indonesië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Indonesien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Indonezja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Indonezija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Endonezya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Ινδονησί</a:t>
            </a:r>
            <a:r>
              <a:rPr lang="cs-CZ" altLang="cs-CZ" sz="2000" b="1" dirty="0">
                <a:solidFill>
                  <a:srgbClr val="FF0000"/>
                </a:solidFill>
              </a:rPr>
              <a:t>α   Індонезія</a:t>
            </a:r>
          </a:p>
        </p:txBody>
      </p:sp>
      <p:pic>
        <p:nvPicPr>
          <p:cNvPr id="7" name="Obrázek 6" descr="Obsah obrázku tráva, obloha, exteriér, příroda&#10;&#10;Popis se vygeneroval automaticky.">
            <a:extLst>
              <a:ext uri="{FF2B5EF4-FFF2-40B4-BE49-F238E27FC236}">
                <a16:creationId xmlns:a16="http://schemas.microsoft.com/office/drawing/2014/main" id="{35C608D3-DB8B-494E-8F15-0805E93A3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F4D14C69-3D3D-4C58-867F-788F14B9E793}"/>
              </a:ext>
            </a:extLst>
          </p:cNvPr>
          <p:cNvSpPr/>
          <p:nvPr/>
        </p:nvSpPr>
        <p:spPr>
          <a:xfrm>
            <a:off x="665011" y="1052736"/>
            <a:ext cx="1090506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Indonésie  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D5FC1782-DBC2-49C9-87C9-46D0590DD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obloha, exteriér, tráva, hora&#10;&#10;Popis se vygeneroval automaticky.">
            <a:extLst>
              <a:ext uri="{FF2B5EF4-FFF2-40B4-BE49-F238E27FC236}">
                <a16:creationId xmlns:a16="http://schemas.microsoft.com/office/drawing/2014/main" id="{48FECB05-8EE6-499B-A387-686A39DC8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72DF0785-70EB-4DED-9E95-D97EE3FEF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tráva, příroda&#10;&#10;Popis se vygeneroval automaticky.">
            <a:extLst>
              <a:ext uri="{FF2B5EF4-FFF2-40B4-BE49-F238E27FC236}">
                <a16:creationId xmlns:a16="http://schemas.microsoft.com/office/drawing/2014/main" id="{4A08E1CC-4836-42ED-8660-45659C1A1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760ECB9-D4CA-4DD2-99D6-741FE2865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budova, exteriér, strom&#10;&#10;Popis se vygeneroval automaticky.">
            <a:extLst>
              <a:ext uri="{FF2B5EF4-FFF2-40B4-BE49-F238E27FC236}">
                <a16:creationId xmlns:a16="http://schemas.microsoft.com/office/drawing/2014/main" id="{A6505A79-1BD1-4B2B-A149-DE129CED88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1B48BC-094F-4F90-BE3B-E0CF2C50F3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74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bloha, exteriér, středisko&#10;&#10;Popis se vygeneroval automaticky.">
            <a:extLst>
              <a:ext uri="{FF2B5EF4-FFF2-40B4-BE49-F238E27FC236}">
                <a16:creationId xmlns:a16="http://schemas.microsoft.com/office/drawing/2014/main" id="{A794DF65-D5E0-4158-8B03-5CA283891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9FFA1A1-3AB3-4DFD-B23C-8BC1730CFB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36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strom, exteriér, vlak&#10;&#10;Popis se vygeneroval automaticky.">
            <a:extLst>
              <a:ext uri="{FF2B5EF4-FFF2-40B4-BE49-F238E27FC236}">
                <a16:creationId xmlns:a16="http://schemas.microsoft.com/office/drawing/2014/main" id="{8984313B-C393-4F6F-A3E1-921F2A841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654EEC-CC9D-4010-BE96-D05AE1F58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37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budova, exteriér, příroda&#10;&#10;Popis se vygeneroval automaticky.">
            <a:extLst>
              <a:ext uri="{FF2B5EF4-FFF2-40B4-BE49-F238E27FC236}">
                <a16:creationId xmlns:a16="http://schemas.microsoft.com/office/drawing/2014/main" id="{538B3061-96DE-4AE0-A09F-25D033C9D1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8CAADAA-E729-47ED-9DEF-C7449D567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304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čelenka, čepice, interiér, oblečení&#10;&#10;Popis se vygeneroval automaticky.">
            <a:extLst>
              <a:ext uri="{FF2B5EF4-FFF2-40B4-BE49-F238E27FC236}">
                <a16:creationId xmlns:a16="http://schemas.microsoft.com/office/drawing/2014/main" id="{D4813A99-2F18-460C-AB53-C6D5A4E09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58705"/>
            <a:ext cx="10905065" cy="55558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CAA6601-DE1D-47BB-884D-87C0C8BEF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13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EB66FB-C9A3-4921-88DB-3133BA937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1E0687-3DCE-4628-8548-9358B21FB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osoba, obloha, exteriér, tráva&#10;&#10;Popis se vygeneroval automaticky.">
            <a:extLst>
              <a:ext uri="{FF2B5EF4-FFF2-40B4-BE49-F238E27FC236}">
                <a16:creationId xmlns:a16="http://schemas.microsoft.com/office/drawing/2014/main" id="{CAAB3CBA-1029-4408-877C-B32CD6194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69167"/>
            <a:ext cx="10905065" cy="5545363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A0CFF3C2-6B4F-4ECB-929D-54DFA8F10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453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vsedě, budova, exteriér&#10;&#10;Popis se vygeneroval automaticky.">
            <a:extLst>
              <a:ext uri="{FF2B5EF4-FFF2-40B4-BE49-F238E27FC236}">
                <a16:creationId xmlns:a16="http://schemas.microsoft.com/office/drawing/2014/main" id="{85C918F6-77EC-42B1-8483-67EF7074D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7AFA75-2074-49B3-97A4-3E6B4584C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96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oblečení, šátek&#10;&#10;Popis se vygeneroval automaticky.">
            <a:extLst>
              <a:ext uri="{FF2B5EF4-FFF2-40B4-BE49-F238E27FC236}">
                <a16:creationId xmlns:a16="http://schemas.microsoft.com/office/drawing/2014/main" id="{7074D653-9384-4A6F-8D40-3BC0A1F25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624EB75-4294-41E5-A626-3EAF910A8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763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silnice, exteriér, sport&#10;&#10;Popis se vygeneroval automaticky.">
            <a:extLst>
              <a:ext uri="{FF2B5EF4-FFF2-40B4-BE49-F238E27FC236}">
                <a16:creationId xmlns:a16="http://schemas.microsoft.com/office/drawing/2014/main" id="{B50DC874-F814-429A-9B92-FF3B6D04B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85C737D-4A6D-487C-ABC2-9D719E43E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47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říroda&#10;&#10;Popis se vygeneroval automaticky.">
            <a:extLst>
              <a:ext uri="{FF2B5EF4-FFF2-40B4-BE49-F238E27FC236}">
                <a16:creationId xmlns:a16="http://schemas.microsoft.com/office/drawing/2014/main" id="{758D4792-777C-4801-BDDE-D2A3777DF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8C2F91B-9B0F-4C0B-8660-A71DD0C884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383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říroda, údolí, kaňon&#10;&#10;Popis se vygeneroval automaticky.">
            <a:extLst>
              <a:ext uri="{FF2B5EF4-FFF2-40B4-BE49-F238E27FC236}">
                <a16:creationId xmlns:a16="http://schemas.microsoft.com/office/drawing/2014/main" id="{A86799C1-0359-422A-B746-EC882397A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F7CCFA-7758-4477-8F7C-4C22D34273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427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příroda, tráva&#10;&#10;Popis se vygeneroval automaticky.">
            <a:extLst>
              <a:ext uri="{FF2B5EF4-FFF2-40B4-BE49-F238E27FC236}">
                <a16:creationId xmlns:a16="http://schemas.microsoft.com/office/drawing/2014/main" id="{97EFCFAA-5D03-464E-A1D6-6F124448F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65D1F08-9EAE-49B5-91D4-198C1CB989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4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říroda&#10;&#10;Popis se vygeneroval automaticky.">
            <a:extLst>
              <a:ext uri="{FF2B5EF4-FFF2-40B4-BE49-F238E27FC236}">
                <a16:creationId xmlns:a16="http://schemas.microsoft.com/office/drawing/2014/main" id="{349416CA-FF53-46B1-8806-D26C1C4731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1D54B24-35F7-480A-AFC3-E78CCF71F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837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příroda, exteriér, strom&#10;&#10;Popis se vygeneroval automaticky.">
            <a:extLst>
              <a:ext uri="{FF2B5EF4-FFF2-40B4-BE49-F238E27FC236}">
                <a16:creationId xmlns:a16="http://schemas.microsoft.com/office/drawing/2014/main" id="{9C8FB3B8-7861-484C-9C32-FF9805415F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33" y="643465"/>
            <a:ext cx="108840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F81899-DCA8-44B7-99AB-654BA8943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obloha, město, exteriér&#10;&#10;Popis se vygeneroval automaticky.">
            <a:extLst>
              <a:ext uri="{FF2B5EF4-FFF2-40B4-BE49-F238E27FC236}">
                <a16:creationId xmlns:a16="http://schemas.microsoft.com/office/drawing/2014/main" id="{1BFA3267-FFB0-4EAF-B8E4-4EAFF217C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2D605C6-7C62-4420-B5FF-1067A8D50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790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obloha, město, budova&#10;&#10;Popis se vygeneroval automaticky.">
            <a:extLst>
              <a:ext uri="{FF2B5EF4-FFF2-40B4-BE49-F238E27FC236}">
                <a16:creationId xmlns:a16="http://schemas.microsoft.com/office/drawing/2014/main" id="{B03FFDA1-2D24-4E96-BFE3-99EC5335B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22C865-B8A8-43D1-86EC-29D48E5A54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251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bloha, strom, město&#10;&#10;Popis se vygeneroval automaticky.">
            <a:extLst>
              <a:ext uri="{FF2B5EF4-FFF2-40B4-BE49-F238E27FC236}">
                <a16:creationId xmlns:a16="http://schemas.microsoft.com/office/drawing/2014/main" id="{5D8CEEBF-E1D5-4B6C-BFC6-C0907E5D7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93AD9F-255F-46D4-AC00-2C305A99B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242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říroda&#10;&#10;Popis se vygeneroval automaticky.">
            <a:extLst>
              <a:ext uri="{FF2B5EF4-FFF2-40B4-BE49-F238E27FC236}">
                <a16:creationId xmlns:a16="http://schemas.microsoft.com/office/drawing/2014/main" id="{0F9CAB3D-6257-4F08-93E5-27E75C5D4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5F38CD-FDD0-4FE7-B941-2B1F82D13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15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země, budova&#10;&#10;Popis se vygeneroval automaticky.">
            <a:extLst>
              <a:ext uri="{FF2B5EF4-FFF2-40B4-BE49-F238E27FC236}">
                <a16:creationId xmlns:a16="http://schemas.microsoft.com/office/drawing/2014/main" id="{E07E2712-797B-406B-84E1-BE3B1D8F1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AC92DC0-A204-468D-A6EA-BD12C58A8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708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bloha, chrám, svatyně&#10;&#10;Popis se vygeneroval automaticky.">
            <a:extLst>
              <a:ext uri="{FF2B5EF4-FFF2-40B4-BE49-F238E27FC236}">
                <a16:creationId xmlns:a16="http://schemas.microsoft.com/office/drawing/2014/main" id="{E09470F0-73FD-4F2C-84A8-59DB212D4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6328BDC-B794-4CF6-B714-04495C2298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ůl, budova, interiér, okno&#10;&#10;Popis se vygeneroval automaticky.">
            <a:extLst>
              <a:ext uri="{FF2B5EF4-FFF2-40B4-BE49-F238E27FC236}">
                <a16:creationId xmlns:a16="http://schemas.microsoft.com/office/drawing/2014/main" id="{8B45C951-0379-4333-8F16-693FFF86A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3C8BFAA-70EA-41AD-910C-3E47710946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ůl, interiér, vsedě, budova&#10;&#10;Popis se vygeneroval automaticky.">
            <a:extLst>
              <a:ext uri="{FF2B5EF4-FFF2-40B4-BE49-F238E27FC236}">
                <a16:creationId xmlns:a16="http://schemas.microsoft.com/office/drawing/2014/main" id="{713E414D-44CB-447E-9A64-FC43335DEF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17" y="643466"/>
            <a:ext cx="1090351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F6CB08-768F-44DF-B802-2688AC21F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409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stůl, interiér&#10;&#10;Popis se vygeneroval automaticky.">
            <a:extLst>
              <a:ext uri="{FF2B5EF4-FFF2-40B4-BE49-F238E27FC236}">
                <a16:creationId xmlns:a16="http://schemas.microsoft.com/office/drawing/2014/main" id="{EB8ECBC5-1858-40F0-B1F2-7CB0C0A9E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33066A7-6BDC-49AE-9A72-86A518568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Obrázek 2" descr="Obsah obrázku budova, obloha, voda, věž&#10;&#10;Popis se vygeneroval automaticky.">
            <a:extLst>
              <a:ext uri="{FF2B5EF4-FFF2-40B4-BE49-F238E27FC236}">
                <a16:creationId xmlns:a16="http://schemas.microsoft.com/office/drawing/2014/main" id="{DFA88077-B27D-4079-BADA-7BD5BF2E23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9744"/>
            <a:ext cx="10801200" cy="494426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8E73C440-A815-42ED-BAF6-8FD32DC154B0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</TotalTime>
  <Words>64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2023-04-11T13:52:32Z</dcterms:modified>
</cp:coreProperties>
</file>