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299" r:id="rId7"/>
    <p:sldId id="298" r:id="rId8"/>
    <p:sldId id="278" r:id="rId9"/>
    <p:sldId id="297" r:id="rId10"/>
    <p:sldId id="296" r:id="rId11"/>
    <p:sldId id="295" r:id="rId12"/>
    <p:sldId id="294" r:id="rId13"/>
    <p:sldId id="293" r:id="rId14"/>
    <p:sldId id="292" r:id="rId15"/>
    <p:sldId id="291" r:id="rId16"/>
    <p:sldId id="285" r:id="rId17"/>
    <p:sldId id="304" r:id="rId18"/>
    <p:sldId id="303" r:id="rId19"/>
    <p:sldId id="302" r:id="rId20"/>
    <p:sldId id="301" r:id="rId21"/>
    <p:sldId id="300" r:id="rId22"/>
    <p:sldId id="288" r:id="rId23"/>
    <p:sldId id="307" r:id="rId24"/>
    <p:sldId id="306" r:id="rId25"/>
    <p:sldId id="305" r:id="rId26"/>
    <p:sldId id="309" r:id="rId27"/>
    <p:sldId id="311" r:id="rId28"/>
    <p:sldId id="308" r:id="rId29"/>
    <p:sldId id="310" r:id="rId30"/>
    <p:sldId id="287" r:id="rId31"/>
    <p:sldId id="289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Egypt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hyperlink" Target="//commons.wikimedia.org/wiki/File:Flag_of_Egypt.svg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B27B8EA-716D-9832-A8B3-E62675A9E875}"/>
              </a:ext>
            </a:extLst>
          </p:cNvPr>
          <p:cNvSpPr/>
          <p:nvPr/>
        </p:nvSpPr>
        <p:spPr>
          <a:xfrm>
            <a:off x="41564" y="2348880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Egypt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Égypte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4E9DCCB-F376-4C8E-9547-47C0F5120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08535CDD-9EC7-488F-AD53-5FB883AC8FD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19936" y="134076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FDB84D32-B3E6-4EC6-A97A-191AFC312A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51984" y="239077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Egypt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Egyp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E1FC1BE4-5DD7-43F9-A67F-E3C1F906C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7">
            <a:extLst>
              <a:ext uri="{FF2B5EF4-FFF2-40B4-BE49-F238E27FC236}">
                <a16:creationId xmlns:a16="http://schemas.microsoft.com/office/drawing/2014/main" id="{4C5C0766-7A9F-4123-8DB4-AA63E3150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60273"/>
            <a:ext cx="1219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Egypt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Égypte</a:t>
            </a:r>
            <a:r>
              <a:rPr lang="cs-CZ" altLang="cs-CZ" sz="2400" b="1" dirty="0">
                <a:solidFill>
                  <a:srgbClr val="FF0000"/>
                </a:solidFill>
              </a:rPr>
              <a:t>   Egypte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Ägypten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Egipt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Egipto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Egito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Egipte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Mısır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Egypti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Egitto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th-TH" altLang="cs-CZ" sz="2800" b="1" dirty="0">
                <a:solidFill>
                  <a:srgbClr val="FF0000"/>
                </a:solidFill>
                <a:cs typeface="Angsana New" panose="02020603050405020304" pitchFamily="18" charset="-34"/>
              </a:rPr>
              <a:t>อียิปต์</a:t>
            </a:r>
            <a:r>
              <a:rPr lang="cs-CZ" altLang="cs-CZ" sz="2800" b="1" dirty="0">
                <a:solidFill>
                  <a:srgbClr val="FF0000"/>
                </a:solidFill>
                <a:cs typeface="Angsana New" panose="02020603050405020304" pitchFamily="18" charset="-34"/>
              </a:rPr>
              <a:t> </a:t>
            </a:r>
            <a:endParaRPr lang="cs-CZ" altLang="cs-CZ" sz="28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Picture 10" descr="Znak Egypta">
            <a:hlinkClick r:id="rId3" tooltip="Znak Egypta"/>
            <a:extLst>
              <a:ext uri="{FF2B5EF4-FFF2-40B4-BE49-F238E27FC236}">
                <a16:creationId xmlns:a16="http://schemas.microsoft.com/office/drawing/2014/main" id="{4EF9D232-23E2-450D-BF87-27913A6B66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764704"/>
            <a:ext cx="1044116" cy="99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Vlajka Egypta">
            <a:hlinkClick r:id="rId5" tooltip="Vlajka Egypta"/>
            <a:extLst>
              <a:ext uri="{FF2B5EF4-FFF2-40B4-BE49-F238E27FC236}">
                <a16:creationId xmlns:a16="http://schemas.microsoft.com/office/drawing/2014/main" id="{3BB95913-2030-4E0B-BD31-FA527C701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2444" y="778350"/>
            <a:ext cx="1116124" cy="74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13">
            <a:extLst>
              <a:ext uri="{FF2B5EF4-FFF2-40B4-BE49-F238E27FC236}">
                <a16:creationId xmlns:a16="http://schemas.microsoft.com/office/drawing/2014/main" id="{B497E698-F56F-45F7-8A96-4AFE04166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656" y="692150"/>
            <a:ext cx="61206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dirty="0">
                <a:solidFill>
                  <a:srgbClr val="FF0000"/>
                </a:solidFill>
              </a:rPr>
              <a:t>       </a:t>
            </a:r>
            <a:r>
              <a:rPr lang="cs-CZ" altLang="cs-CZ" sz="2800" b="1" dirty="0" err="1">
                <a:solidFill>
                  <a:srgbClr val="FF0000"/>
                </a:solidFill>
              </a:rPr>
              <a:t>Džumhúrja</a:t>
            </a:r>
            <a:r>
              <a:rPr lang="cs-CZ" altLang="cs-CZ" sz="2800" b="1" dirty="0">
                <a:solidFill>
                  <a:srgbClr val="FF0000"/>
                </a:solidFill>
              </a:rPr>
              <a:t> al-</a:t>
            </a:r>
            <a:r>
              <a:rPr lang="cs-CZ" altLang="cs-CZ" sz="2800" b="1" dirty="0" err="1">
                <a:solidFill>
                  <a:srgbClr val="FF0000"/>
                </a:solidFill>
              </a:rPr>
              <a:t>Misríja</a:t>
            </a:r>
            <a:r>
              <a:rPr lang="cs-CZ" altLang="cs-CZ" sz="2800" b="1" dirty="0">
                <a:solidFill>
                  <a:srgbClr val="FF0000"/>
                </a:solidFill>
              </a:rPr>
              <a:t> al-'</a:t>
            </a:r>
            <a:r>
              <a:rPr lang="cs-CZ" altLang="cs-CZ" sz="2800" b="1" dirty="0" err="1">
                <a:solidFill>
                  <a:srgbClr val="FF0000"/>
                </a:solidFill>
              </a:rPr>
              <a:t>Arabíja</a:t>
            </a:r>
            <a:r>
              <a:rPr lang="cs-CZ" altLang="cs-CZ" sz="28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CF71C626-9026-420B-851C-0C5A90DDD461}"/>
              </a:ext>
            </a:extLst>
          </p:cNvPr>
          <p:cNvSpPr/>
          <p:nvPr/>
        </p:nvSpPr>
        <p:spPr>
          <a:xfrm>
            <a:off x="3647728" y="1195585"/>
            <a:ext cx="45005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5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Egypt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14C142-5133-4A96-A003-E5F19AE7A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D198E2-37F7-4063-B8CD-3E1EAA2BB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F70F89-C3A0-456B-BAF0-DE0281465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64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71D7E1-C5C8-4AAA-BF56-32FA0CD14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39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B18722-D9C5-4D71-AEC0-28E44CD51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8C16E9-1537-48EB-9D22-2133F3291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732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823BC2-B5D9-4F8C-9E22-FE89E446A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750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369B0B-4881-4171-94D5-6587A7225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59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E2C3B8-AB52-4F04-AD7F-9ACC27AFD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3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C214E6-175E-4D1A-9E39-872310F8A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912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DEB5D3C-CDAD-4333-ADEB-F27D224C9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978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413A51-C971-41DE-B1C8-4031B4379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28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7D2C0C-A067-4543-99C4-C5F699FED5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15D4170-361A-4468-9D06-2453FBFCB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329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AD770E-B48C-42D6-99DB-E72B9FFA4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79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3DFC5A-6470-4B63-A596-B70F9ADCF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31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1386AD5-B578-48AD-8871-D5952C8D5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101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EB08A6-452E-4FDB-A063-6F7A7B3BB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706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E717875-0BFD-48E2-9333-1D5A9D0E4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46DBD2-8357-4F52-99A2-16CAC3096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306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AE0F5E-5193-413F-B81F-773AC8D6D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30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9B076D-76D6-415B-BDBF-8B5172493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865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7F626A-C02D-4293-A0DA-9AB27D105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293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FD7892F-6043-4EB6-BD11-41BE58846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42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F87ADC-0913-4AF2-964A-6F78ACC28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244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FA3AB5-525D-47E6-833A-A8456E36D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254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F82027-D919-4344-80C4-66443F33A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07380374-1816-4CA7-8FEC-480591670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5D3887D7-1FB0-4554-9A4F-4FDFDBE35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9"/>
            <a:ext cx="10801200" cy="500568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EFE2631F-0759-40D7-A6AB-8B901314D70A}"/>
              </a:ext>
            </a:extLst>
          </p:cNvPr>
          <p:cNvSpPr/>
          <p:nvPr/>
        </p:nvSpPr>
        <p:spPr>
          <a:xfrm>
            <a:off x="7959348" y="4830965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</TotalTime>
  <Words>71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83</cp:revision>
  <dcterms:created xsi:type="dcterms:W3CDTF">2020-02-21T13:54:42Z</dcterms:created>
  <dcterms:modified xsi:type="dcterms:W3CDTF">2023-04-11T12:44:05Z</dcterms:modified>
</cp:coreProperties>
</file>