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81" r:id="rId5"/>
    <p:sldId id="311" r:id="rId6"/>
    <p:sldId id="285" r:id="rId7"/>
    <p:sldId id="288" r:id="rId8"/>
    <p:sldId id="287" r:id="rId9"/>
    <p:sldId id="289" r:id="rId10"/>
    <p:sldId id="302" r:id="rId11"/>
    <p:sldId id="300" r:id="rId12"/>
    <p:sldId id="264" r:id="rId13"/>
    <p:sldId id="278" r:id="rId14"/>
    <p:sldId id="301" r:id="rId15"/>
    <p:sldId id="299" r:id="rId16"/>
    <p:sldId id="298" r:id="rId17"/>
    <p:sldId id="315" r:id="rId18"/>
    <p:sldId id="314" r:id="rId19"/>
    <p:sldId id="297" r:id="rId20"/>
    <p:sldId id="295" r:id="rId21"/>
    <p:sldId id="294" r:id="rId22"/>
    <p:sldId id="307" r:id="rId23"/>
    <p:sldId id="306" r:id="rId24"/>
    <p:sldId id="305" r:id="rId25"/>
    <p:sldId id="304" r:id="rId26"/>
    <p:sldId id="310" r:id="rId27"/>
    <p:sldId id="313" r:id="rId28"/>
    <p:sldId id="312" r:id="rId29"/>
    <p:sldId id="303" r:id="rId30"/>
    <p:sldId id="308" r:id="rId31"/>
    <p:sldId id="286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6" Type="http://schemas.openxmlformats.org/officeDocument/2006/relationships/audio" Target="../media/audio1.wav"/><Relationship Id="rId5" Type="http://schemas.openxmlformats.org/officeDocument/2006/relationships/image" Target="../media/image2.jpg"/><Relationship Id="rId4" Type="http://schemas.openxmlformats.org/officeDocument/2006/relationships/image" Target="../media/image1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//commons.wikimedia.org/wiki/File:Flag_of_Burkina_Faso.svg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0" y="2348880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Burkina Faso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4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5">
            <a:hlinkClick r:id="" action="ppaction://noaction">
              <a:snd r:embed="rId3" name="17 - ismael lo - trajabone [Etmusica.com] [GrupoET].wav"/>
            </a:hlinkClick>
            <a:extLst>
              <a:ext uri="{FF2B5EF4-FFF2-40B4-BE49-F238E27FC236}">
                <a16:creationId xmlns:a16="http://schemas.microsoft.com/office/drawing/2014/main" id="{EA28D059-8A02-9910-0F57-95149C331D7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76808" y="1196753"/>
            <a:ext cx="317370" cy="288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B0662A49-8D99-6EF3-93AE-87CF17B5BF3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WordArt 13">
            <a:extLst>
              <a:ext uri="{FF2B5EF4-FFF2-40B4-BE49-F238E27FC236}">
                <a16:creationId xmlns:a16="http://schemas.microsoft.com/office/drawing/2014/main" id="{DC9647F7-9AE6-C88C-040B-46AE0CCD231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184232" y="90169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WordArt 14">
            <a:extLst>
              <a:ext uri="{FF2B5EF4-FFF2-40B4-BE49-F238E27FC236}">
                <a16:creationId xmlns:a16="http://schemas.microsoft.com/office/drawing/2014/main" id="{5CEC682B-038E-A56E-6629-79F86A52893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524868" y="2132858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African - Bwaja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6" name="African - Bwaj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ED57AEB-E9C4-2E45-D1ED-6C54715217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4" name="Picture 9" descr="Vlajka Burkiny Faso">
            <a:hlinkClick r:id="rId3" tooltip="Vlajka Burkiny Faso"/>
            <a:extLst>
              <a:ext uri="{FF2B5EF4-FFF2-40B4-BE49-F238E27FC236}">
                <a16:creationId xmlns:a16="http://schemas.microsoft.com/office/drawing/2014/main" id="{039D6535-99D9-DF56-EA77-15B65AA6EC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0456" y="692697"/>
            <a:ext cx="1152128" cy="707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44964E85-9025-C89F-D01A-A5BB183C5F06}"/>
              </a:ext>
            </a:extLst>
          </p:cNvPr>
          <p:cNvSpPr/>
          <p:nvPr/>
        </p:nvSpPr>
        <p:spPr>
          <a:xfrm>
            <a:off x="4295800" y="698135"/>
            <a:ext cx="3999028" cy="212365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Burkina Faso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 4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3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2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FFD806F-36B0-1C21-529C-E909A11391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D00A6C2-0AA5-0A58-8479-B78FDD9D86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18982"/>
            <a:ext cx="10801200" cy="586234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94635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352952A-570D-0687-8C0B-B901676B57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79"/>
            <a:ext cx="10801200" cy="5832649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4BC662F-48A9-44CD-B733-FEE5D17877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0F15A73-68C4-6C1A-2073-E102A20654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5F60C82-58A9-49E0-7751-959D7BB504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04664"/>
            <a:ext cx="10801200" cy="612068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C3F172D-067F-C180-D8BD-1BF38A2EC0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6192688" cy="576064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B2BE1258-2112-08D7-E4A2-5A56ED9021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88088" y="548680"/>
            <a:ext cx="2376264" cy="5760640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F4BEBBAD-8F3D-4839-24B7-F71F53AE3F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0336" y="548680"/>
            <a:ext cx="2376264" cy="5760640"/>
          </a:xfrm>
          <a:prstGeom prst="rect">
            <a:avLst/>
          </a:prstGeom>
        </p:spPr>
      </p:pic>
      <p:sp>
        <p:nvSpPr>
          <p:cNvPr id="7" name="Rectangle 9">
            <a:extLst>
              <a:ext uri="{FF2B5EF4-FFF2-40B4-BE49-F238E27FC236}">
                <a16:creationId xmlns:a16="http://schemas.microsoft.com/office/drawing/2014/main" id="{FB797E5E-5F76-7ACA-3E20-15BD270D16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7AD33E3-D0DE-0707-21C4-08A2539AC2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DE0DF2F-0E5F-E34E-A02C-70C96DFB39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7401CFE-4F51-E3D4-CCC7-4314027828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38073F0-3B18-C95A-B7E4-E967E2E1DB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142" y="548680"/>
            <a:ext cx="10819458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CDCFEC4-CBCE-C5BD-B08E-DB421F2E65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7647D71-EE43-4CBC-FF27-7CBA8598BF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88CDA5C-70D7-02F9-5CD4-16C25E760A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02119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67F47B3-E758-82E7-061E-CB6D49ADDB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908" y="548680"/>
            <a:ext cx="10791692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77159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4C8407B-5B5A-C362-BF02-11ADE1D279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C02F574-3924-427D-75ED-7D6DDB0073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F3A011F-01FD-CC3B-B67A-5204712C38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D3D2FD9-0265-DD5B-3D1E-8C1F57F614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0FE9469-09CD-3B7D-7BC0-8C524A6797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1F0930E-049C-3F4D-9F62-1633A672A0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732" y="548680"/>
            <a:ext cx="10915876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7C6B751-9814-9990-FD59-EDD65EE04A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7578163-6984-1E14-1A4C-F4C32B5D5A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3CE8143-FC6D-D02D-2968-D58C4804CC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60094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1766A46-9699-789A-DD5D-9EBB3EBF62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650942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2148C31-17FD-60B4-54FD-9545B14FB1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5022019-17B4-3F9A-D705-9056561427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138" y="548680"/>
            <a:ext cx="10823462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292" y="6130642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59754F5F-0512-247E-B239-E9C64D93DBF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7618"/>
            <a:ext cx="10801200" cy="5090875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B8B23288-E981-3EF3-02A7-24473D9525F8}"/>
              </a:ext>
            </a:extLst>
          </p:cNvPr>
          <p:cNvSpPr/>
          <p:nvPr/>
        </p:nvSpPr>
        <p:spPr>
          <a:xfrm>
            <a:off x="7272788" y="1027897"/>
            <a:ext cx="3355852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6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5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275</TotalTime>
  <Words>47</Words>
  <Application>Microsoft Office PowerPoint</Application>
  <PresentationFormat>Širokoúhlá obrazovka</PresentationFormat>
  <Paragraphs>11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92</cp:revision>
  <dcterms:created xsi:type="dcterms:W3CDTF">2020-02-21T13:54:42Z</dcterms:created>
  <dcterms:modified xsi:type="dcterms:W3CDTF">2023-04-09T19:49:48Z</dcterms:modified>
</cp:coreProperties>
</file>