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73" r:id="rId5"/>
    <p:sldId id="274" r:id="rId6"/>
    <p:sldId id="257" r:id="rId7"/>
    <p:sldId id="270" r:id="rId8"/>
    <p:sldId id="272" r:id="rId9"/>
    <p:sldId id="265" r:id="rId10"/>
    <p:sldId id="271" r:id="rId11"/>
    <p:sldId id="268" r:id="rId12"/>
    <p:sldId id="269" r:id="rId13"/>
    <p:sldId id="266" r:id="rId14"/>
    <p:sldId id="267" r:id="rId15"/>
    <p:sldId id="264" r:id="rId16"/>
    <p:sldId id="275" r:id="rId17"/>
    <p:sldId id="283" r:id="rId18"/>
    <p:sldId id="284" r:id="rId19"/>
    <p:sldId id="282" r:id="rId20"/>
    <p:sldId id="281" r:id="rId21"/>
    <p:sldId id="280" r:id="rId22"/>
    <p:sldId id="279" r:id="rId23"/>
    <p:sldId id="278" r:id="rId24"/>
    <p:sldId id="277" r:id="rId25"/>
    <p:sldId id="276" r:id="rId26"/>
    <p:sldId id="260" r:id="rId27"/>
    <p:sldId id="259" r:id="rId28"/>
    <p:sldId id="258" r:id="rId29"/>
    <p:sldId id="286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kRYVDupDG5j5ehJF++YaA==" hashData="VYbIRKYcjKNKTG0CAnFt180XzIiqNsL748k6bf+D6NI7RhznRiNcBLmZmF/0zKeuhh2P317A/xlkUSB/B9oxp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5CD63-D497-1EFE-4274-5C1DE3F454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58A815-47B8-0449-AF13-4AA75BBB4F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3773EC-A1E6-7554-D43B-B98840D3B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71738E-66C4-BDB1-068A-364CF9C71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D410CB-026C-FEEA-2D64-AFA29ED99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99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12AF05-6F8E-35D1-A36D-DD2DBD1ED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CD9262E-A05D-AA52-F759-BAE67AD07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D24CEC-6A08-4B90-7FAF-AF971CE2F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D12212-091B-8C10-9012-5A4068927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926EEB-E677-0519-478D-5A24503F0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91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05D9AB-E325-EF26-E68C-18B952E99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7E69B1C-3BAD-1067-1CEA-32C66E5FC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69CE18-4F31-15B9-E00A-EC97F8874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871904-40E8-AEAE-9EB7-4EF643195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23AA50-71FD-018F-94AE-70BEF72B9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184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89C91A-0FBD-0702-20AE-F593FB1F2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C5AB96-35A3-DA91-E9B1-2CC02C3793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8EB734-837C-673F-40A3-099D0ACF88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F120C07-C7B9-1036-D2F2-3F981C4D8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6BC7BB5-B47A-F1D4-B166-10C8561FB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8C97DD-BB07-F64A-8BDF-A8CCE2762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358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9581D5-3304-41E8-3F82-511D3A3B7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7E0541-C201-E49B-C730-151A6B1DBE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194227-6F67-D9D2-317D-83C69BAD6B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986FB6E-BA5A-763A-748C-4750BB1664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ED8846E-6C47-CE52-32DD-6C4BBC2BC4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3D662B-D46F-4A8F-82BC-AC95AA566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5899F5A-3FBE-7E82-C020-8420EA83C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1DCB8BA-8F3A-541B-9E6E-F76C4CD6F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340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A775E0-E254-B6CF-45E1-2233E75A6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C958261-D00D-5D45-70B0-C3006661D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ACD27E3-007F-3D93-4341-96C271473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635B004-BBA1-92BF-665B-11371C1F4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42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6C6FFAA-F9C0-0DC4-3B4B-A8B43B9A1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1BE5B8A-1B11-E2D9-0B98-FB0ED9F57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EC9669-2801-0267-D8FD-C806F55CD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12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46414-1A0D-A2B0-F2C5-E53FA2F3F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CD030C-2459-A3EC-23D6-890B679C7E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184B86B-3062-1B65-A366-5861D31132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AD9938A-2E00-5978-6111-C0C75E1DA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A0084E-4283-E0E8-856F-D6D1F51E8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167D0C-F2F6-625A-432B-54F3A3DDB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2960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AD31F0-7C65-BB1D-E814-076A56B39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2A2D549-3CA8-BA19-0CE9-448BDDA5AC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E04ADAE-4DD4-CBFB-7D2D-9358303234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D062A9C-CA2C-4F94-9AE9-8F9B2D2F4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0B176E-F1FC-6716-3978-DCDD6D475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585B32-E82A-7E7A-C362-6FA0F19F0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7464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EF23DD-11EB-3843-6D12-0705ED9FE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8EA3141-AF28-6570-6893-CB1814E135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9213D7-7313-0B29-32B2-6D2B46553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C990A1-62A1-C66C-5152-BF6D48049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3FC216-7CA4-9868-47A0-D9C041566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94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77F63FF-EB71-8FFF-5104-E6C134AA0F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C66148-808E-5961-097F-DF09649CDB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17B325-62AD-3572-F703-B64792BAE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1D5F0B-BFD7-989D-8135-CD11BC8F6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D911CB-D771-3584-C888-F19A45593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176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A4697AD-8E49-00E7-575E-0C9911C30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2BD9C7-FB25-5371-2DA0-C1EFB1123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35A618-DB43-CDCC-1657-197B7C6594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C45AF-FDD1-4F1A-A851-D916942B8575}" type="datetimeFigureOut">
              <a:rPr lang="fr-FR" smtClean="0"/>
              <a:t>29/03/2023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122B07-0CB3-3521-629D-330925270B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046430-1CE2-F597-1408-B435CCA77A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766B3-3C74-43DC-B5B3-BE31F4C79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26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montagne, nature&#10;&#10;Description générée automatiquement">
            <a:extLst>
              <a:ext uri="{FF2B5EF4-FFF2-40B4-BE49-F238E27FC236}">
                <a16:creationId xmlns:a16="http://schemas.microsoft.com/office/drawing/2014/main" id="{B82A674F-78AA-0A84-6B53-3B4440A455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967" y="729000"/>
            <a:ext cx="8727265" cy="54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BEE580-9099-6FA7-2F53-24BA09EADFD4}"/>
              </a:ext>
            </a:extLst>
          </p:cNvPr>
          <p:cNvSpPr txBox="1"/>
          <p:nvPr/>
        </p:nvSpPr>
        <p:spPr>
          <a:xfrm>
            <a:off x="3526824" y="6129000"/>
            <a:ext cx="944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Commune De Gordes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F37D771-1010-38BA-4650-6F9D7A377EBE}"/>
              </a:ext>
            </a:extLst>
          </p:cNvPr>
          <p:cNvSpPr txBox="1"/>
          <p:nvPr/>
        </p:nvSpPr>
        <p:spPr>
          <a:xfrm>
            <a:off x="9353343" y="1705232"/>
            <a:ext cx="26821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Gordes est une commune française située dans le département de Vaucluse en région Provence-Alpes-Côte d'Azur. Le bourg est l'un des villages les plus visités du Parc naturel régional du Luberon.</a:t>
            </a:r>
          </a:p>
        </p:txBody>
      </p:sp>
    </p:spTree>
    <p:extLst>
      <p:ext uri="{BB962C8B-B14F-4D97-AF65-F5344CB8AC3E}">
        <p14:creationId xmlns:p14="http://schemas.microsoft.com/office/powerpoint/2010/main" val="277282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  <p:sndAc>
          <p:stSnd loop="1">
            <p:snd r:embed="rId2" name="Most Popular Violin Covers Of Popular Songs 2020 Best Instrumental Violin Covers 2020.wav"/>
          </p:stSnd>
        </p:sndAc>
      </p:transition>
    </mc:Choice>
    <mc:Fallback>
      <p:transition spd="slow" advClick="0" advTm="17000">
        <p:fade/>
        <p:sndAc>
          <p:stSnd loop="1">
            <p:snd r:embed="rId2" name="Most Popular Violin Covers Of Popular Songs 2020 Best Instrumental Violin Covers 2020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herbe&#10;&#10;Description générée automatiquement">
            <a:extLst>
              <a:ext uri="{FF2B5EF4-FFF2-40B4-BE49-F238E27FC236}">
                <a16:creationId xmlns:a16="http://schemas.microsoft.com/office/drawing/2014/main" id="{4DFAA6ED-C3D9-1367-2504-707F8B25CB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25C6D0-787D-AD43-3C0D-6B9853D83973}"/>
              </a:ext>
            </a:extLst>
          </p:cNvPr>
          <p:cNvSpPr txBox="1"/>
          <p:nvPr/>
        </p:nvSpPr>
        <p:spPr>
          <a:xfrm>
            <a:off x="5037438" y="6129000"/>
            <a:ext cx="8623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Château de Gordes</a:t>
            </a:r>
          </a:p>
        </p:txBody>
      </p:sp>
    </p:spTree>
    <p:extLst>
      <p:ext uri="{BB962C8B-B14F-4D97-AF65-F5344CB8AC3E}">
        <p14:creationId xmlns:p14="http://schemas.microsoft.com/office/powerpoint/2010/main" val="122245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château&#10;&#10;Description générée automatiquement">
            <a:extLst>
              <a:ext uri="{FF2B5EF4-FFF2-40B4-BE49-F238E27FC236}">
                <a16:creationId xmlns:a16="http://schemas.microsoft.com/office/drawing/2014/main" id="{7389AD60-1FBF-5C58-2220-308E0BBDFE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153" y="729000"/>
            <a:ext cx="72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363D0C-381B-C2F8-A59E-7B6717E4A8B0}"/>
              </a:ext>
            </a:extLst>
          </p:cNvPr>
          <p:cNvSpPr txBox="1"/>
          <p:nvPr/>
        </p:nvSpPr>
        <p:spPr>
          <a:xfrm>
            <a:off x="4893275" y="6129000"/>
            <a:ext cx="868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Kirche</a:t>
            </a:r>
            <a:r>
              <a:rPr lang="fr-FR" sz="2000" b="1" dirty="0">
                <a:solidFill>
                  <a:schemeClr val="bg1"/>
                </a:solidFill>
              </a:rPr>
              <a:t> Saint-Firmin</a:t>
            </a:r>
          </a:p>
        </p:txBody>
      </p:sp>
    </p:spTree>
    <p:extLst>
      <p:ext uri="{BB962C8B-B14F-4D97-AF65-F5344CB8AC3E}">
        <p14:creationId xmlns:p14="http://schemas.microsoft.com/office/powerpoint/2010/main" val="4070839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fond, arche, pierre&#10;&#10;Description générée automatiquement">
            <a:extLst>
              <a:ext uri="{FF2B5EF4-FFF2-40B4-BE49-F238E27FC236}">
                <a16:creationId xmlns:a16="http://schemas.microsoft.com/office/drawing/2014/main" id="{DF4A77A4-BFB2-9796-9121-FDAF0A026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8887" y="729000"/>
            <a:ext cx="8094225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FD94C2-4F3A-3F82-E54A-838AD3043E9A}"/>
              </a:ext>
            </a:extLst>
          </p:cNvPr>
          <p:cNvSpPr txBox="1"/>
          <p:nvPr/>
        </p:nvSpPr>
        <p:spPr>
          <a:xfrm>
            <a:off x="2520779" y="6129000"/>
            <a:ext cx="8303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Détails du Palais Saint </a:t>
            </a:r>
            <a:r>
              <a:rPr lang="fr-FR" sz="2000" b="1" dirty="0" err="1">
                <a:solidFill>
                  <a:schemeClr val="bg1"/>
                </a:solidFill>
              </a:rPr>
              <a:t>Firmain</a:t>
            </a:r>
            <a:r>
              <a:rPr lang="fr-FR" sz="2000" b="1" dirty="0">
                <a:solidFill>
                  <a:schemeClr val="bg1"/>
                </a:solidFill>
              </a:rPr>
              <a:t>, village de Gordes dans le Vaucluse</a:t>
            </a:r>
          </a:p>
        </p:txBody>
      </p:sp>
    </p:spTree>
    <p:extLst>
      <p:ext uri="{BB962C8B-B14F-4D97-AF65-F5344CB8AC3E}">
        <p14:creationId xmlns:p14="http://schemas.microsoft.com/office/powerpoint/2010/main" val="406156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brique, voie&#10;&#10;Description générée automatiquement">
            <a:extLst>
              <a:ext uri="{FF2B5EF4-FFF2-40B4-BE49-F238E27FC236}">
                <a16:creationId xmlns:a16="http://schemas.microsoft.com/office/drawing/2014/main" id="{CD751012-7964-3CE2-7F3A-16A729EDBF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7218" y="549000"/>
            <a:ext cx="3830429" cy="57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4A4B7D-C9A2-2704-FAA3-6BE17B676793}"/>
              </a:ext>
            </a:extLst>
          </p:cNvPr>
          <p:cNvSpPr txBox="1"/>
          <p:nvPr/>
        </p:nvSpPr>
        <p:spPr>
          <a:xfrm>
            <a:off x="7887647" y="3972697"/>
            <a:ext cx="4221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Gordes-en-Provence</a:t>
            </a:r>
          </a:p>
        </p:txBody>
      </p:sp>
    </p:spTree>
    <p:extLst>
      <p:ext uri="{BB962C8B-B14F-4D97-AF65-F5344CB8AC3E}">
        <p14:creationId xmlns:p14="http://schemas.microsoft.com/office/powerpoint/2010/main" val="187016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rique, pierre, arche&#10;&#10;Description générée automatiquement">
            <a:extLst>
              <a:ext uri="{FF2B5EF4-FFF2-40B4-BE49-F238E27FC236}">
                <a16:creationId xmlns:a16="http://schemas.microsoft.com/office/drawing/2014/main" id="{9BCCCB49-5A46-EA93-D14F-21B1C7AD60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500" y="495000"/>
            <a:ext cx="4401000" cy="586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C0E348-4A8A-C021-C4FD-1FB524541A63}"/>
              </a:ext>
            </a:extLst>
          </p:cNvPr>
          <p:cNvSpPr txBox="1"/>
          <p:nvPr/>
        </p:nvSpPr>
        <p:spPr>
          <a:xfrm>
            <a:off x="457201" y="4145692"/>
            <a:ext cx="3595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rues caladées de Gordes</a:t>
            </a:r>
          </a:p>
        </p:txBody>
      </p:sp>
    </p:spTree>
    <p:extLst>
      <p:ext uri="{BB962C8B-B14F-4D97-AF65-F5344CB8AC3E}">
        <p14:creationId xmlns:p14="http://schemas.microsoft.com/office/powerpoint/2010/main" val="128797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nature, plante&#10;&#10;Description générée automatiquement">
            <a:extLst>
              <a:ext uri="{FF2B5EF4-FFF2-40B4-BE49-F238E27FC236}">
                <a16:creationId xmlns:a16="http://schemas.microsoft.com/office/drawing/2014/main" id="{DBC3FFA1-0939-84D9-28BF-58242081F8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8621" y="729000"/>
            <a:ext cx="8074757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BF16EA-7823-240F-4538-AF11926D3F1A}"/>
              </a:ext>
            </a:extLst>
          </p:cNvPr>
          <p:cNvSpPr txBox="1"/>
          <p:nvPr/>
        </p:nvSpPr>
        <p:spPr>
          <a:xfrm>
            <a:off x="4287795" y="6129000"/>
            <a:ext cx="8074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Gordes, partie basse du village</a:t>
            </a:r>
          </a:p>
        </p:txBody>
      </p:sp>
    </p:spTree>
    <p:extLst>
      <p:ext uri="{BB962C8B-B14F-4D97-AF65-F5344CB8AC3E}">
        <p14:creationId xmlns:p14="http://schemas.microsoft.com/office/powerpoint/2010/main" val="2038971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ature&#10;&#10;Description générée automatiquement">
            <a:extLst>
              <a:ext uri="{FF2B5EF4-FFF2-40B4-BE49-F238E27FC236}">
                <a16:creationId xmlns:a16="http://schemas.microsoft.com/office/drawing/2014/main" id="{6282709E-B6B7-91D8-DC7B-F1A9A564A7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8621" y="729000"/>
            <a:ext cx="8074757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8E9B41-228F-F4D9-D42E-666FCA798990}"/>
              </a:ext>
            </a:extLst>
          </p:cNvPr>
          <p:cNvSpPr txBox="1"/>
          <p:nvPr/>
        </p:nvSpPr>
        <p:spPr>
          <a:xfrm>
            <a:off x="5708822" y="6129000"/>
            <a:ext cx="8390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Gordes</a:t>
            </a:r>
          </a:p>
        </p:txBody>
      </p:sp>
    </p:spTree>
    <p:extLst>
      <p:ext uri="{BB962C8B-B14F-4D97-AF65-F5344CB8AC3E}">
        <p14:creationId xmlns:p14="http://schemas.microsoft.com/office/powerpoint/2010/main" val="2302301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rocher&#10;&#10;Description générée automatiquement">
            <a:extLst>
              <a:ext uri="{FF2B5EF4-FFF2-40B4-BE49-F238E27FC236}">
                <a16:creationId xmlns:a16="http://schemas.microsoft.com/office/drawing/2014/main" id="{09AA7321-720C-D3DC-5FD6-B9D43287DD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9574" y="549000"/>
            <a:ext cx="3852851" cy="57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E8E8F6-56EE-1E21-3081-EF587F0CB0AA}"/>
              </a:ext>
            </a:extLst>
          </p:cNvPr>
          <p:cNvSpPr txBox="1"/>
          <p:nvPr/>
        </p:nvSpPr>
        <p:spPr>
          <a:xfrm>
            <a:off x="8220133" y="3747648"/>
            <a:ext cx="3629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- Ancienne chapelle creusée dans le rocher</a:t>
            </a:r>
          </a:p>
        </p:txBody>
      </p:sp>
    </p:spTree>
    <p:extLst>
      <p:ext uri="{BB962C8B-B14F-4D97-AF65-F5344CB8AC3E}">
        <p14:creationId xmlns:p14="http://schemas.microsoft.com/office/powerpoint/2010/main" val="1391421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plante&#10;&#10;Description générée automatiquement">
            <a:extLst>
              <a:ext uri="{FF2B5EF4-FFF2-40B4-BE49-F238E27FC236}">
                <a16:creationId xmlns:a16="http://schemas.microsoft.com/office/drawing/2014/main" id="{AF9C74E2-BF94-49A7-D70E-7D94B5D73C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592B869-8DF4-12F5-3721-2FE27277A478}"/>
              </a:ext>
            </a:extLst>
          </p:cNvPr>
          <p:cNvSpPr txBox="1"/>
          <p:nvPr/>
        </p:nvSpPr>
        <p:spPr>
          <a:xfrm>
            <a:off x="3938717" y="6129000"/>
            <a:ext cx="609805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de Sénanque (Gordes-Vaucluse)</a:t>
            </a:r>
          </a:p>
        </p:txBody>
      </p:sp>
    </p:spTree>
    <p:extLst>
      <p:ext uri="{BB962C8B-B14F-4D97-AF65-F5344CB8AC3E}">
        <p14:creationId xmlns:p14="http://schemas.microsoft.com/office/powerpoint/2010/main" val="401018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toit&#10;&#10;Description générée automatiquement">
            <a:extLst>
              <a:ext uri="{FF2B5EF4-FFF2-40B4-BE49-F238E27FC236}">
                <a16:creationId xmlns:a16="http://schemas.microsoft.com/office/drawing/2014/main" id="{675CB359-E67D-F973-7E0D-A4BFB3D544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420" y="729000"/>
            <a:ext cx="8103159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59EDD2-4978-575C-6DE3-DCA3F06C1E27}"/>
              </a:ext>
            </a:extLst>
          </p:cNvPr>
          <p:cNvSpPr txBox="1"/>
          <p:nvPr/>
        </p:nvSpPr>
        <p:spPr>
          <a:xfrm>
            <a:off x="3904735" y="6129000"/>
            <a:ext cx="8538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de Sénanque , Gordes , Vaucluse</a:t>
            </a:r>
          </a:p>
        </p:txBody>
      </p:sp>
    </p:spTree>
    <p:extLst>
      <p:ext uri="{BB962C8B-B14F-4D97-AF65-F5344CB8AC3E}">
        <p14:creationId xmlns:p14="http://schemas.microsoft.com/office/powerpoint/2010/main" val="2040127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ruine, saleté&#10;&#10;Description générée automatiquement">
            <a:extLst>
              <a:ext uri="{FF2B5EF4-FFF2-40B4-BE49-F238E27FC236}">
                <a16:creationId xmlns:a16="http://schemas.microsoft.com/office/drawing/2014/main" id="{4B2A5FF7-7F42-4578-E9B1-FB5E61375E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13086B-7E42-FF73-EA25-9B03A72CC7E5}"/>
              </a:ext>
            </a:extLst>
          </p:cNvPr>
          <p:cNvSpPr txBox="1"/>
          <p:nvPr/>
        </p:nvSpPr>
        <p:spPr>
          <a:xfrm>
            <a:off x="5152703" y="6101891"/>
            <a:ext cx="7537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Village des Bories</a:t>
            </a:r>
          </a:p>
        </p:txBody>
      </p:sp>
    </p:spTree>
    <p:extLst>
      <p:ext uri="{BB962C8B-B14F-4D97-AF65-F5344CB8AC3E}">
        <p14:creationId xmlns:p14="http://schemas.microsoft.com/office/powerpoint/2010/main" val="210774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n bois, signe, pierre&#10;&#10;Description générée automatiquement">
            <a:extLst>
              <a:ext uri="{FF2B5EF4-FFF2-40B4-BE49-F238E27FC236}">
                <a16:creationId xmlns:a16="http://schemas.microsoft.com/office/drawing/2014/main" id="{D69CE6CE-E346-284A-2945-9DBFA24C61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14FAF7-CFA0-A68E-7A50-AAEA8D7633A8}"/>
              </a:ext>
            </a:extLst>
          </p:cNvPr>
          <p:cNvSpPr txBox="1"/>
          <p:nvPr/>
        </p:nvSpPr>
        <p:spPr>
          <a:xfrm>
            <a:off x="5263979" y="6036276"/>
            <a:ext cx="84643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Village de Bories</a:t>
            </a:r>
          </a:p>
        </p:txBody>
      </p:sp>
    </p:spTree>
    <p:extLst>
      <p:ext uri="{BB962C8B-B14F-4D97-AF65-F5344CB8AC3E}">
        <p14:creationId xmlns:p14="http://schemas.microsoft.com/office/powerpoint/2010/main" val="216180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s, parc&#10;&#10;Description générée automatiquement">
            <a:extLst>
              <a:ext uri="{FF2B5EF4-FFF2-40B4-BE49-F238E27FC236}">
                <a16:creationId xmlns:a16="http://schemas.microsoft.com/office/drawing/2014/main" id="{753F69BF-2C0A-EA5D-794B-854B3CDB0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9727" y="729000"/>
            <a:ext cx="8132546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4A9347-1717-4436-3F7D-6DA3CDFF5474}"/>
              </a:ext>
            </a:extLst>
          </p:cNvPr>
          <p:cNvSpPr txBox="1"/>
          <p:nvPr/>
        </p:nvSpPr>
        <p:spPr>
          <a:xfrm>
            <a:off x="5029200" y="6129000"/>
            <a:ext cx="5696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Gordes, Vaucluse</a:t>
            </a:r>
          </a:p>
        </p:txBody>
      </p:sp>
    </p:spTree>
    <p:extLst>
      <p:ext uri="{BB962C8B-B14F-4D97-AF65-F5344CB8AC3E}">
        <p14:creationId xmlns:p14="http://schemas.microsoft.com/office/powerpoint/2010/main" val="4142227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plein air&#10;&#10;Description générée automatiquement">
            <a:extLst>
              <a:ext uri="{FF2B5EF4-FFF2-40B4-BE49-F238E27FC236}">
                <a16:creationId xmlns:a16="http://schemas.microsoft.com/office/drawing/2014/main" id="{3EA1BA70-497A-1022-6730-D5062891C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0111" y="729000"/>
            <a:ext cx="8051778" cy="540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C03DA37-1CEE-D6C8-07DC-B67B516B5C88}"/>
              </a:ext>
            </a:extLst>
          </p:cNvPr>
          <p:cNvSpPr txBox="1"/>
          <p:nvPr/>
        </p:nvSpPr>
        <p:spPr>
          <a:xfrm>
            <a:off x="4581269" y="6029460"/>
            <a:ext cx="609805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Place de la fontaine à Gordes</a:t>
            </a:r>
          </a:p>
        </p:txBody>
      </p:sp>
    </p:spTree>
    <p:extLst>
      <p:ext uri="{BB962C8B-B14F-4D97-AF65-F5344CB8AC3E}">
        <p14:creationId xmlns:p14="http://schemas.microsoft.com/office/powerpoint/2010/main" val="138338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plein air, brique&#10;&#10;Description générée automatiquement">
            <a:extLst>
              <a:ext uri="{FF2B5EF4-FFF2-40B4-BE49-F238E27FC236}">
                <a16:creationId xmlns:a16="http://schemas.microsoft.com/office/drawing/2014/main" id="{9B43FEE8-256D-A0CA-C23F-1ACBFD1D6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9808" y="729000"/>
            <a:ext cx="7192383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BA30F4-715D-2A28-0882-479B90616DF8}"/>
              </a:ext>
            </a:extLst>
          </p:cNvPr>
          <p:cNvSpPr txBox="1"/>
          <p:nvPr/>
        </p:nvSpPr>
        <p:spPr>
          <a:xfrm>
            <a:off x="5215238" y="6129000"/>
            <a:ext cx="8166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Ruelle à Gordes</a:t>
            </a:r>
          </a:p>
        </p:txBody>
      </p:sp>
    </p:spTree>
    <p:extLst>
      <p:ext uri="{BB962C8B-B14F-4D97-AF65-F5344CB8AC3E}">
        <p14:creationId xmlns:p14="http://schemas.microsoft.com/office/powerpoint/2010/main" val="266968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maison, pierre&#10;&#10;Description générée automatiquement">
            <a:extLst>
              <a:ext uri="{FF2B5EF4-FFF2-40B4-BE49-F238E27FC236}">
                <a16:creationId xmlns:a16="http://schemas.microsoft.com/office/drawing/2014/main" id="{F4F86D9E-1BE4-3253-9186-DFCBAC61A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495" y="729000"/>
            <a:ext cx="8137009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55AF31-D8AF-F61B-CC80-3920EAF78BC7}"/>
              </a:ext>
            </a:extLst>
          </p:cNvPr>
          <p:cNvSpPr txBox="1"/>
          <p:nvPr/>
        </p:nvSpPr>
        <p:spPr>
          <a:xfrm>
            <a:off x="4894263" y="6129000"/>
            <a:ext cx="90723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Une ruelle de Gordes</a:t>
            </a:r>
          </a:p>
        </p:txBody>
      </p:sp>
    </p:spTree>
    <p:extLst>
      <p:ext uri="{BB962C8B-B14F-4D97-AF65-F5344CB8AC3E}">
        <p14:creationId xmlns:p14="http://schemas.microsoft.com/office/powerpoint/2010/main" val="247826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route, pierre&#10;&#10;Description générée automatiquement">
            <a:extLst>
              <a:ext uri="{FF2B5EF4-FFF2-40B4-BE49-F238E27FC236}">
                <a16:creationId xmlns:a16="http://schemas.microsoft.com/office/drawing/2014/main" id="{52A3E497-EE08-2486-E188-175789A308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8800" y="495000"/>
            <a:ext cx="4694400" cy="586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72A9DA-02F7-7108-50CE-33F25BF9DD41}"/>
              </a:ext>
            </a:extLst>
          </p:cNvPr>
          <p:cNvSpPr txBox="1"/>
          <p:nvPr/>
        </p:nvSpPr>
        <p:spPr>
          <a:xfrm>
            <a:off x="8563232" y="3793524"/>
            <a:ext cx="3422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</a:t>
            </a:r>
            <a:r>
              <a:rPr lang="fr-FR" sz="2000" b="1" dirty="0" err="1">
                <a:solidFill>
                  <a:schemeClr val="bg1"/>
                </a:solidFill>
              </a:rPr>
              <a:t>Baptistine</a:t>
            </a:r>
            <a:r>
              <a:rPr lang="fr-FR" sz="2000" b="1" dirty="0">
                <a:solidFill>
                  <a:schemeClr val="bg1"/>
                </a:solidFill>
              </a:rPr>
              <a:t> de Gordes</a:t>
            </a:r>
          </a:p>
        </p:txBody>
      </p:sp>
    </p:spTree>
    <p:extLst>
      <p:ext uri="{BB962C8B-B14F-4D97-AF65-F5344CB8AC3E}">
        <p14:creationId xmlns:p14="http://schemas.microsoft.com/office/powerpoint/2010/main" val="285039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nourriture, place de marché, personnes&#10;&#10;Description générée automatiquement">
            <a:extLst>
              <a:ext uri="{FF2B5EF4-FFF2-40B4-BE49-F238E27FC236}">
                <a16:creationId xmlns:a16="http://schemas.microsoft.com/office/drawing/2014/main" id="{F09198FC-5928-9DA1-5291-DA29A8301A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2500" y="531000"/>
            <a:ext cx="4347000" cy="579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1C7B1D-38DA-6E2A-01C0-6A361912D6FC}"/>
              </a:ext>
            </a:extLst>
          </p:cNvPr>
          <p:cNvSpPr txBox="1"/>
          <p:nvPr/>
        </p:nvSpPr>
        <p:spPr>
          <a:xfrm>
            <a:off x="8269500" y="3931508"/>
            <a:ext cx="3922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marché à Gordes</a:t>
            </a:r>
          </a:p>
        </p:txBody>
      </p:sp>
    </p:spTree>
    <p:extLst>
      <p:ext uri="{BB962C8B-B14F-4D97-AF65-F5344CB8AC3E}">
        <p14:creationId xmlns:p14="http://schemas.microsoft.com/office/powerpoint/2010/main" val="380323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ersonne, plein air, rue&#10;&#10;Description générée automatiquement">
            <a:extLst>
              <a:ext uri="{FF2B5EF4-FFF2-40B4-BE49-F238E27FC236}">
                <a16:creationId xmlns:a16="http://schemas.microsoft.com/office/drawing/2014/main" id="{A8DF60AA-1622-0520-EE59-7DB69420E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487" y="729000"/>
            <a:ext cx="81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F91429-2A55-0040-5B95-E4056120CCAD}"/>
              </a:ext>
            </a:extLst>
          </p:cNvPr>
          <p:cNvSpPr txBox="1"/>
          <p:nvPr/>
        </p:nvSpPr>
        <p:spPr>
          <a:xfrm>
            <a:off x="5016843" y="6129000"/>
            <a:ext cx="8637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Gordes Le Marché</a:t>
            </a:r>
          </a:p>
        </p:txBody>
      </p:sp>
    </p:spTree>
    <p:extLst>
      <p:ext uri="{BB962C8B-B14F-4D97-AF65-F5344CB8AC3E}">
        <p14:creationId xmlns:p14="http://schemas.microsoft.com/office/powerpoint/2010/main" val="3384450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pierre&#10;&#10;Description générée automatiquement">
            <a:extLst>
              <a:ext uri="{FF2B5EF4-FFF2-40B4-BE49-F238E27FC236}">
                <a16:creationId xmlns:a16="http://schemas.microsoft.com/office/drawing/2014/main" id="{930C980A-B72C-CA5B-309E-273486C4B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677" y="1287000"/>
            <a:ext cx="9360646" cy="42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AF9054-48BC-8D2C-267D-A0C6DFDF923E}"/>
              </a:ext>
            </a:extLst>
          </p:cNvPr>
          <p:cNvSpPr txBox="1"/>
          <p:nvPr/>
        </p:nvSpPr>
        <p:spPr>
          <a:xfrm>
            <a:off x="4176583" y="5571000"/>
            <a:ext cx="72410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Village de bories, Gordes Vaucluse.</a:t>
            </a:r>
          </a:p>
          <a:p>
            <a:r>
              <a:rPr lang="fr-FR" sz="2000" b="1" dirty="0"/>
              <a:t>Classé Monument Historique.</a:t>
            </a:r>
          </a:p>
        </p:txBody>
      </p:sp>
    </p:spTree>
    <p:extLst>
      <p:ext uri="{BB962C8B-B14F-4D97-AF65-F5344CB8AC3E}">
        <p14:creationId xmlns:p14="http://schemas.microsoft.com/office/powerpoint/2010/main" val="3583064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ocher, pierre, brique&#10;&#10;Description générée automatiquement">
            <a:extLst>
              <a:ext uri="{FF2B5EF4-FFF2-40B4-BE49-F238E27FC236}">
                <a16:creationId xmlns:a16="http://schemas.microsoft.com/office/drawing/2014/main" id="{9FE7ACA2-CCB5-DF43-5316-3A96E2F27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3187" y="549000"/>
            <a:ext cx="3845626" cy="57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9F407-E207-BAA7-C9CC-4AD7F159B634}"/>
              </a:ext>
            </a:extLst>
          </p:cNvPr>
          <p:cNvSpPr txBox="1"/>
          <p:nvPr/>
        </p:nvSpPr>
        <p:spPr>
          <a:xfrm>
            <a:off x="8018813" y="3429000"/>
            <a:ext cx="41731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Village de bories, Gordes Classé Monument Historique.</a:t>
            </a:r>
          </a:p>
        </p:txBody>
      </p:sp>
    </p:spTree>
    <p:extLst>
      <p:ext uri="{BB962C8B-B14F-4D97-AF65-F5344CB8AC3E}">
        <p14:creationId xmlns:p14="http://schemas.microsoft.com/office/powerpoint/2010/main" val="2278564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erre, brique, bâtiment, rocher&#10;&#10;Description générée automatiquement">
            <a:extLst>
              <a:ext uri="{FF2B5EF4-FFF2-40B4-BE49-F238E27FC236}">
                <a16:creationId xmlns:a16="http://schemas.microsoft.com/office/drawing/2014/main" id="{276A6E64-4553-2FD2-BB39-7BD64E879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475" y="495000"/>
            <a:ext cx="3917731" cy="586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04A294-B1A4-E4E5-A4D8-50D75ABFF108}"/>
              </a:ext>
            </a:extLst>
          </p:cNvPr>
          <p:cNvSpPr txBox="1"/>
          <p:nvPr/>
        </p:nvSpPr>
        <p:spPr>
          <a:xfrm>
            <a:off x="8115300" y="3187700"/>
            <a:ext cx="4076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Village de bories, Gordes Classé Monument Historique.</a:t>
            </a:r>
          </a:p>
        </p:txBody>
      </p:sp>
    </p:spTree>
    <p:extLst>
      <p:ext uri="{BB962C8B-B14F-4D97-AF65-F5344CB8AC3E}">
        <p14:creationId xmlns:p14="http://schemas.microsoft.com/office/powerpoint/2010/main" val="947562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bâtiment&#10;&#10;Description générée automatiquement">
            <a:extLst>
              <a:ext uri="{FF2B5EF4-FFF2-40B4-BE49-F238E27FC236}">
                <a16:creationId xmlns:a16="http://schemas.microsoft.com/office/drawing/2014/main" id="{D56399FF-7415-7D5A-1FDB-9B2AC2E49D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911" y="593076"/>
            <a:ext cx="8096177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E1F3F1-E8F9-E28C-9E7E-3593053DC258}"/>
              </a:ext>
            </a:extLst>
          </p:cNvPr>
          <p:cNvSpPr txBox="1"/>
          <p:nvPr/>
        </p:nvSpPr>
        <p:spPr>
          <a:xfrm>
            <a:off x="4506905" y="5993076"/>
            <a:ext cx="83070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Village de bories, Gordes.</a:t>
            </a:r>
          </a:p>
          <a:p>
            <a:r>
              <a:rPr lang="fr-FR" sz="2000" b="1" dirty="0"/>
              <a:t>Classé Monument Historique.</a:t>
            </a:r>
          </a:p>
        </p:txBody>
      </p:sp>
    </p:spTree>
    <p:extLst>
      <p:ext uri="{BB962C8B-B14F-4D97-AF65-F5344CB8AC3E}">
        <p14:creationId xmlns:p14="http://schemas.microsoft.com/office/powerpoint/2010/main" val="245379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nature, coteau, luxuriant&#10;&#10;Description générée automatiquement">
            <a:extLst>
              <a:ext uri="{FF2B5EF4-FFF2-40B4-BE49-F238E27FC236}">
                <a16:creationId xmlns:a16="http://schemas.microsoft.com/office/drawing/2014/main" id="{BE58D1EF-2FB8-38CD-5A46-21EB6BB3F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335" y="729000"/>
            <a:ext cx="8389329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C8304A-17D3-CC91-E922-BC96EDA8498B}"/>
              </a:ext>
            </a:extLst>
          </p:cNvPr>
          <p:cNvSpPr txBox="1"/>
          <p:nvPr/>
        </p:nvSpPr>
        <p:spPr>
          <a:xfrm>
            <a:off x="3989627" y="6030146"/>
            <a:ext cx="87007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Village de bories, Gordes 84 220 Vaucluse.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Classé Monument Historique.</a:t>
            </a:r>
          </a:p>
        </p:txBody>
      </p:sp>
    </p:spTree>
    <p:extLst>
      <p:ext uri="{BB962C8B-B14F-4D97-AF65-F5344CB8AC3E}">
        <p14:creationId xmlns:p14="http://schemas.microsoft.com/office/powerpoint/2010/main" val="371000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maison, brique&#10;&#10;Description générée automatiquement">
            <a:extLst>
              <a:ext uri="{FF2B5EF4-FFF2-40B4-BE49-F238E27FC236}">
                <a16:creationId xmlns:a16="http://schemas.microsoft.com/office/drawing/2014/main" id="{216FD791-183B-2162-13B9-58AEF89B9F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2995" y="549000"/>
            <a:ext cx="3840000" cy="57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63E92C-99A8-BFDA-6923-B52DEC67534A}"/>
              </a:ext>
            </a:extLst>
          </p:cNvPr>
          <p:cNvSpPr txBox="1"/>
          <p:nvPr/>
        </p:nvSpPr>
        <p:spPr>
          <a:xfrm>
            <a:off x="7945395" y="3657600"/>
            <a:ext cx="4053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DANS LES RUES DU VILLAGE DE GORDES</a:t>
            </a:r>
          </a:p>
        </p:txBody>
      </p:sp>
    </p:spTree>
    <p:extLst>
      <p:ext uri="{BB962C8B-B14F-4D97-AF65-F5344CB8AC3E}">
        <p14:creationId xmlns:p14="http://schemas.microsoft.com/office/powerpoint/2010/main" val="180442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plein air, doublé&#10;&#10;Description générée automatiquement">
            <a:extLst>
              <a:ext uri="{FF2B5EF4-FFF2-40B4-BE49-F238E27FC236}">
                <a16:creationId xmlns:a16="http://schemas.microsoft.com/office/drawing/2014/main" id="{FCAF1EBC-9005-294A-FF11-F6EA7B2D6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000" y="729000"/>
            <a:ext cx="96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B6B2A8-E5C7-7A61-2CDC-D6C9D2BCAAB1}"/>
              </a:ext>
            </a:extLst>
          </p:cNvPr>
          <p:cNvSpPr txBox="1"/>
          <p:nvPr/>
        </p:nvSpPr>
        <p:spPr>
          <a:xfrm>
            <a:off x="2320411" y="6129000"/>
            <a:ext cx="85755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magnifique piscine du 5 étoiles est le spot idéal pour se détendre</a:t>
            </a:r>
          </a:p>
        </p:txBody>
      </p:sp>
    </p:spTree>
    <p:extLst>
      <p:ext uri="{BB962C8B-B14F-4D97-AF65-F5344CB8AC3E}">
        <p14:creationId xmlns:p14="http://schemas.microsoft.com/office/powerpoint/2010/main" val="379202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ise, dîner, meubles, espace&#10;&#10;Description générée automatiquement">
            <a:extLst>
              <a:ext uri="{FF2B5EF4-FFF2-40B4-BE49-F238E27FC236}">
                <a16:creationId xmlns:a16="http://schemas.microsoft.com/office/drawing/2014/main" id="{DB7009D9-052D-9275-411B-FF93F36DA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1625" y="1047750"/>
            <a:ext cx="9048750" cy="4762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9B2926-4CF4-01B2-280D-FD8EA7B609E2}"/>
              </a:ext>
            </a:extLst>
          </p:cNvPr>
          <p:cNvSpPr txBox="1"/>
          <p:nvPr/>
        </p:nvSpPr>
        <p:spPr>
          <a:xfrm>
            <a:off x="4843849" y="5810250"/>
            <a:ext cx="80936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BASTIDE DE PIERRES</a:t>
            </a:r>
          </a:p>
        </p:txBody>
      </p:sp>
    </p:spTree>
    <p:extLst>
      <p:ext uri="{BB962C8B-B14F-4D97-AF65-F5344CB8AC3E}">
        <p14:creationId xmlns:p14="http://schemas.microsoft.com/office/powerpoint/2010/main" val="150134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1FA5E30-65E4-5F40-CA80-21A399A31EF6}"/>
              </a:ext>
            </a:extLst>
          </p:cNvPr>
          <p:cNvSpPr txBox="1"/>
          <p:nvPr/>
        </p:nvSpPr>
        <p:spPr>
          <a:xfrm>
            <a:off x="2063578" y="2397211"/>
            <a:ext cx="8649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Commune De Gordes N°1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36A851F-7C02-C96A-D23C-9607CDD525A2}"/>
              </a:ext>
            </a:extLst>
          </p:cNvPr>
          <p:cNvSpPr txBox="1"/>
          <p:nvPr/>
        </p:nvSpPr>
        <p:spPr>
          <a:xfrm>
            <a:off x="3818238" y="3078775"/>
            <a:ext cx="594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65992C9-AD45-FD94-CC4B-546046D7B28E}"/>
              </a:ext>
            </a:extLst>
          </p:cNvPr>
          <p:cNvSpPr txBox="1"/>
          <p:nvPr/>
        </p:nvSpPr>
        <p:spPr>
          <a:xfrm>
            <a:off x="5449330" y="3601995"/>
            <a:ext cx="4856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84798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fade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215</Words>
  <Application>Microsoft Office PowerPoint</Application>
  <PresentationFormat>Grand écran</PresentationFormat>
  <Paragraphs>35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2023-03-29T04:00:58Z</dcterms:created>
  <dcterms:modified xsi:type="dcterms:W3CDTF">2023-03-29T07:55:01Z</dcterms:modified>
</cp:coreProperties>
</file>