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312" r:id="rId5"/>
    <p:sldId id="264" r:id="rId6"/>
    <p:sldId id="311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08" r:id="rId29"/>
    <p:sldId id="303" r:id="rId30"/>
    <p:sldId id="313" r:id="rId31"/>
    <p:sldId id="314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0CE8CAA-129F-0D8F-D817-121A8422D0C8}"/>
              </a:ext>
            </a:extLst>
          </p:cNvPr>
          <p:cNvSpPr/>
          <p:nvPr/>
        </p:nvSpPr>
        <p:spPr>
          <a:xfrm>
            <a:off x="-27709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 10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95A98D6-BE76-CEB8-9FFE-FE9A2E23C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548680"/>
            <a:ext cx="862600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D26242F4-57F6-C77A-C863-948F046847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01" y="548680"/>
            <a:ext cx="2179239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8DF1AF5-EF90-9A5E-0F5D-BD78092196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C507FD72-3650-E722-49CC-EEE8CEC909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177281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E9EFE367-8A0B-2F10-15C1-D6DFDEEA3FA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04779" y="322843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gainst all odd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Against all od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BEA0591-9460-66BC-377C-AA7BC8630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01" y="548680"/>
            <a:ext cx="10820199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061C225C-3FD9-CFFE-72F0-187678C5D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6021288"/>
            <a:ext cx="3726125" cy="278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A888893-C07D-08FB-6327-BB041B45C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400" y="575064"/>
            <a:ext cx="8204200" cy="5724771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C9BB18DA-FFF9-1FC9-7110-CC1B616D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247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7E15F121-C6C8-CA37-488D-56B957D76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35704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CD887DF-AC83-D6AA-37BB-3CB34A61E1FF}"/>
              </a:ext>
            </a:extLst>
          </p:cNvPr>
          <p:cNvSpPr/>
          <p:nvPr/>
        </p:nvSpPr>
        <p:spPr>
          <a:xfrm>
            <a:off x="8184232" y="764704"/>
            <a:ext cx="237626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Kočky </a:t>
            </a:r>
          </a:p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10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605B72-636B-F66E-7CCE-3083CCD36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81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A38F307-56C6-C25F-9B5F-2D23676E7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B0E287-A19A-E0D4-7508-817E705DD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07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62CF3C-BAE1-0F46-063C-54B917DB3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FB9F26-1DC4-4719-A211-9CCFA1E20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479C09-1EB3-94F6-BF48-C97488146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25C38C-CC50-3549-2B0A-E9BE75897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01B0FE-A27A-D96A-4AA7-62643AC1A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9B34E5-8068-DA8E-BF51-FD91E2564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0"/>
            <a:ext cx="10801200" cy="601280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541939-941B-A7F7-C45C-CFADB1C28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66B4DB-387D-FA9C-3E8D-5D86BC68E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D4238B-3DA3-7050-64FE-4758E0CDE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BC99CF-1165-8786-29E8-71C90DD569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C6FB32-FAC3-2642-A5B6-E2D92BD8C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E47727-2A62-3FD0-62EC-F065A31AE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1559AC-6DCF-7006-DFE2-41DEE527A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093C5F-4695-5BB1-A380-F6DC4735F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7DF9BA-37E9-F104-7445-EF2B33F6B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96B8D1-CC2A-54C9-183B-A7A9E20C2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72F3C00-C5E1-720C-4AA1-20B5B8332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176C6B-E5A0-5684-0F39-B0F5C4CEF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4C9C72-2B51-5D54-02AF-AC20A6376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CC5E64-46A5-BD21-2EED-F6B32EF74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DDDD4F-4876-2C28-EBE3-7E535068D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678F61-84B5-99D0-DB92-6688778E2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0C8A79-7258-74EE-076B-5F5342820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7CA675-6F39-F938-6704-BB0337E42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39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F7041B-6D53-3F92-FEB7-7EFC4FB54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8769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13">
            <a:extLst>
              <a:ext uri="{FF2B5EF4-FFF2-40B4-BE49-F238E27FC236}">
                <a16:creationId xmlns:a16="http://schemas.microsoft.com/office/drawing/2014/main" id="{41681E35-EF51-2BE9-F0EB-1A2FCCA10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4" y="494109"/>
            <a:ext cx="10822726" cy="507438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3C48AB6-C367-07CE-6398-4E11ADC96615}"/>
              </a:ext>
            </a:extLst>
          </p:cNvPr>
          <p:cNvSpPr/>
          <p:nvPr/>
        </p:nvSpPr>
        <p:spPr>
          <a:xfrm>
            <a:off x="1858090" y="678346"/>
            <a:ext cx="37879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</TotalTime>
  <Words>60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2023-04-11T12:28:00Z</dcterms:modified>
</cp:coreProperties>
</file>