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64" r:id="rId4"/>
    <p:sldId id="280" r:id="rId5"/>
    <p:sldId id="273" r:id="rId6"/>
    <p:sldId id="281" r:id="rId7"/>
    <p:sldId id="309" r:id="rId8"/>
    <p:sldId id="307" r:id="rId9"/>
    <p:sldId id="310" r:id="rId10"/>
    <p:sldId id="308" r:id="rId11"/>
    <p:sldId id="306" r:id="rId12"/>
    <p:sldId id="305" r:id="rId13"/>
    <p:sldId id="304" r:id="rId14"/>
    <p:sldId id="301" r:id="rId15"/>
    <p:sldId id="303" r:id="rId16"/>
    <p:sldId id="302" r:id="rId17"/>
    <p:sldId id="300" r:id="rId18"/>
    <p:sldId id="299" r:id="rId19"/>
    <p:sldId id="297" r:id="rId20"/>
    <p:sldId id="296" r:id="rId21"/>
    <p:sldId id="278" r:id="rId22"/>
    <p:sldId id="285" r:id="rId23"/>
    <p:sldId id="294" r:id="rId24"/>
    <p:sldId id="292" r:id="rId25"/>
    <p:sldId id="293" r:id="rId26"/>
    <p:sldId id="295" r:id="rId27"/>
    <p:sldId id="288" r:id="rId28"/>
    <p:sldId id="287" r:id="rId29"/>
    <p:sldId id="289" r:id="rId30"/>
    <p:sldId id="291" r:id="rId31"/>
    <p:sldId id="290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AB26FFF7-A044-2EC9-376E-0B292AAC6BE2}"/>
              </a:ext>
            </a:extLst>
          </p:cNvPr>
          <p:cNvSpPr/>
          <p:nvPr/>
        </p:nvSpPr>
        <p:spPr>
          <a:xfrm>
            <a:off x="41564" y="2731276"/>
            <a:ext cx="12150436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Gambie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08FE5CA-D4C3-44D2-BF9D-88B3C199768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548680"/>
            <a:ext cx="10873208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48FF1A6B-DDF3-45AD-AD29-E2F657497315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143672" y="764704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79A60473-0D32-4B63-A8D5-2AADD002535C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359696" y="1858882"/>
            <a:ext cx="1872208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split orient="vert"/>
        <p:sndAc>
          <p:stSnd loop="1">
            <p:snd r:embed="rId2" name="15.African 1.wav"/>
          </p:stSnd>
        </p:sndAc>
      </p:transition>
    </mc:Choice>
    <mc:Fallback xmlns="">
      <p:transition spd="slow" advClick="0" advTm="15000">
        <p:split orient="vert"/>
        <p:sndAc>
          <p:stSnd loop="1">
            <p:snd r:embed="rId4" name="15.African 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>
            <a:extLst>
              <a:ext uri="{FF2B5EF4-FFF2-40B4-BE49-F238E27FC236}">
                <a16:creationId xmlns:a16="http://schemas.microsoft.com/office/drawing/2014/main" id="{81EE7CC1-8EE7-4B9E-84A1-63B8F91A64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73208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3 Rectángulo">
            <a:extLst>
              <a:ext uri="{FF2B5EF4-FFF2-40B4-BE49-F238E27FC236}">
                <a16:creationId xmlns:a16="http://schemas.microsoft.com/office/drawing/2014/main" id="{09B311CE-F4B5-47D7-BCF3-E40F08970B8C}"/>
              </a:ext>
            </a:extLst>
          </p:cNvPr>
          <p:cNvSpPr/>
          <p:nvPr/>
        </p:nvSpPr>
        <p:spPr>
          <a:xfrm>
            <a:off x="4439816" y="692696"/>
            <a:ext cx="4032448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Rockwell Extra Bold" panose="02060903040505020403" pitchFamily="18" charset="0"/>
              </a:rPr>
              <a:t>Gambie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Rockwell Extra Bold" panose="02060903040505020403" pitchFamily="18" charset="0"/>
            </a:endParaRPr>
          </a:p>
        </p:txBody>
      </p:sp>
      <p:sp>
        <p:nvSpPr>
          <p:cNvPr id="4" name="3 Rectángulo">
            <a:extLst>
              <a:ext uri="{FF2B5EF4-FFF2-40B4-BE49-F238E27FC236}">
                <a16:creationId xmlns:a16="http://schemas.microsoft.com/office/drawing/2014/main" id="{4BB131FB-4D1F-4450-8F05-09DAFB917633}"/>
              </a:ext>
            </a:extLst>
          </p:cNvPr>
          <p:cNvSpPr/>
          <p:nvPr/>
        </p:nvSpPr>
        <p:spPr>
          <a:xfrm>
            <a:off x="2999656" y="5157192"/>
            <a:ext cx="8280920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Rockwell Extra Bold" panose="02060903040505020403" pitchFamily="18" charset="0"/>
              </a:rPr>
              <a:t>Republic </a:t>
            </a:r>
            <a:r>
              <a:rPr lang="cs-CZ" sz="4400" b="1" spc="50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Rockwell Extra Bold" panose="02060903040505020403" pitchFamily="18" charset="0"/>
              </a:rPr>
              <a:t>of</a:t>
            </a: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Rockwell Extra Bold" panose="02060903040505020403" pitchFamily="18" charset="0"/>
              </a:rPr>
              <a:t> </a:t>
            </a:r>
            <a:r>
              <a:rPr lang="cs-CZ" sz="4400" b="1" spc="50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Rockwell Extra Bold" panose="02060903040505020403" pitchFamily="18" charset="0"/>
              </a:rPr>
              <a:t>the</a:t>
            </a: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Rockwell Extra Bold" panose="02060903040505020403" pitchFamily="18" charset="0"/>
              </a:rPr>
              <a:t> </a:t>
            </a:r>
            <a:r>
              <a:rPr lang="cs-CZ" sz="4400" b="1" spc="50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Rockwell Extra Bold" panose="02060903040505020403" pitchFamily="18" charset="0"/>
              </a:rPr>
              <a:t>Gambia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Rockwell Extra Bold" panose="020609030405050204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3000">
        <p:split orient="vert"/>
      </p:transition>
    </mc:Choice>
    <mc:Fallback xmlns="">
      <p:transition spd="slow" advClick="0" advTm="13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1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2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36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F5834C29-0DC6-4E25-BD68-49CEA594FB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832648"/>
          </a:xfrm>
          <a:prstGeom prst="rect">
            <a:avLst/>
          </a:prstGeom>
        </p:spPr>
      </p:pic>
      <p:sp>
        <p:nvSpPr>
          <p:cNvPr id="5" name="Obdélník 4">
            <a:extLst>
              <a:ext uri="{FF2B5EF4-FFF2-40B4-BE49-F238E27FC236}">
                <a16:creationId xmlns:a16="http://schemas.microsoft.com/office/drawing/2014/main" id="{CD0E65B1-959B-4F69-A29E-68D12121FCC6}"/>
              </a:ext>
            </a:extLst>
          </p:cNvPr>
          <p:cNvSpPr/>
          <p:nvPr/>
        </p:nvSpPr>
        <p:spPr>
          <a:xfrm>
            <a:off x="695400" y="476672"/>
            <a:ext cx="10801200" cy="5832648"/>
          </a:xfrm>
          <a:prstGeom prst="rect">
            <a:avLst/>
          </a:prstGeom>
          <a:noFill/>
          <a:ln w="412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Picture 15" descr="znak Gambie">
            <a:extLst>
              <a:ext uri="{FF2B5EF4-FFF2-40B4-BE49-F238E27FC236}">
                <a16:creationId xmlns:a16="http://schemas.microsoft.com/office/drawing/2014/main" id="{7C66A666-D8A7-47C0-B87E-722B19A534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512" y="908720"/>
            <a:ext cx="1440160" cy="1439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>
            <a:extLst>
              <a:ext uri="{FF2B5EF4-FFF2-40B4-BE49-F238E27FC236}">
                <a16:creationId xmlns:a16="http://schemas.microsoft.com/office/drawing/2014/main" id="{2C16813F-E589-40F6-81E3-D441A1D4F4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1B4C448-1228-4054-A086-7196E78CF5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124CCC8-63FB-46C0-8543-D02C19004D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94226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13B1985-3073-4578-80FF-386A00559F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6605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85F5F92-1F0D-42F9-8AF5-AB11BF23A1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05315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0D7D530-8783-4948-9C6F-C3C9AA0035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93631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A62D567-2411-45C5-9991-92A1CA6DD1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49215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BE2A23B-EBF6-4DE1-A4AB-B5770DE890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261759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39DB177-E428-4DBE-82DA-44FC38938B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5293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B436460-BB06-4268-BB00-0AB881EB9B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92972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0611ACE-D70D-4026-8E22-07A499E59E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94268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44CB76B-9F0B-4153-B0ED-241D39DB17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41068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AD5A180-2F8F-4140-8AA6-A547909F0D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60806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C73E200-87AF-49BB-A4B3-D7999BC2F4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74712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DDE51B1-C33B-4C0B-9EC9-CE3A60FCEA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68596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56018B9-7162-4F20-B677-61B8141898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26948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84C5811-4954-4DE2-BAD7-7012A5DA5F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5715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F7E58F2-1D87-48AD-9F1C-585D4CF0AE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17D26CD-FF7F-4EB1-BFD3-6941A92402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47144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8CC28E3-FB64-4114-A882-75F56D19EC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88062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2927A25-73BF-4DEB-ACB2-9838E3AA9F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06385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9EAEB6F-DA76-4ACF-B9FC-18D5D916CD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22572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36E794A-159C-42E1-9DB3-2545D9ABAF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4445C9D-C432-48EA-BF84-0CD6386B18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>
            <a:extLst>
              <a:ext uri="{FF2B5EF4-FFF2-40B4-BE49-F238E27FC236}">
                <a16:creationId xmlns:a16="http://schemas.microsoft.com/office/drawing/2014/main" id="{FECF8F35-E003-4556-BF06-4E229FB53B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B1D1F1C4-F4FA-45E3-BD9F-4B0BD56586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9" name="3 Rectángulo">
            <a:extLst>
              <a:ext uri="{FF2B5EF4-FFF2-40B4-BE49-F238E27FC236}">
                <a16:creationId xmlns:a16="http://schemas.microsoft.com/office/drawing/2014/main" id="{887BEA5A-066A-4B40-B2D6-53DBDDF07A31}"/>
              </a:ext>
            </a:extLst>
          </p:cNvPr>
          <p:cNvSpPr/>
          <p:nvPr/>
        </p:nvSpPr>
        <p:spPr>
          <a:xfrm>
            <a:off x="0" y="6137051"/>
            <a:ext cx="12192000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889F991F-B00C-4EF9-9071-D1C3991E6D0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492" y="522917"/>
            <a:ext cx="10798108" cy="505342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10" name="3 Rectángulo">
            <a:extLst>
              <a:ext uri="{FF2B5EF4-FFF2-40B4-BE49-F238E27FC236}">
                <a16:creationId xmlns:a16="http://schemas.microsoft.com/office/drawing/2014/main" id="{5F2446FD-33AC-4E01-97D1-5DD1FD14B497}"/>
              </a:ext>
            </a:extLst>
          </p:cNvPr>
          <p:cNvSpPr/>
          <p:nvPr/>
        </p:nvSpPr>
        <p:spPr>
          <a:xfrm>
            <a:off x="6600056" y="5042058"/>
            <a:ext cx="296728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0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Gambie</Template>
  <TotalTime>83</TotalTime>
  <Words>56</Words>
  <Application>Microsoft Office PowerPoint</Application>
  <PresentationFormat>Širokoúhlá obrazovka</PresentationFormat>
  <Paragraphs>9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Rockwell Extra Bold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Yatata</dc:creator>
  <cp:lastModifiedBy>Yatata</cp:lastModifiedBy>
  <cp:revision>31</cp:revision>
  <dcterms:created xsi:type="dcterms:W3CDTF">2021-08-29T11:40:20Z</dcterms:created>
  <dcterms:modified xsi:type="dcterms:W3CDTF">2023-04-11T09:55:02Z</dcterms:modified>
</cp:coreProperties>
</file>