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5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3.wav"/><Relationship Id="rId18" Type="http://schemas.openxmlformats.org/officeDocument/2006/relationships/image" Target="../media/image10.gif"/><Relationship Id="rId3" Type="http://schemas.openxmlformats.org/officeDocument/2006/relationships/image" Target="../media/image1.jpg"/><Relationship Id="rId21" Type="http://schemas.openxmlformats.org/officeDocument/2006/relationships/image" Target="../media/image13.gif"/><Relationship Id="rId7" Type="http://schemas.openxmlformats.org/officeDocument/2006/relationships/image" Target="../media/image5.png"/><Relationship Id="rId12" Type="http://schemas.openxmlformats.org/officeDocument/2006/relationships/image" Target="../media/image9.gif"/><Relationship Id="rId17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audio" Target="../media/audio6.wav"/><Relationship Id="rId20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audio" Target="../media/audio2.wav"/><Relationship Id="rId5" Type="http://schemas.openxmlformats.org/officeDocument/2006/relationships/image" Target="../media/image3.png"/><Relationship Id="rId15" Type="http://schemas.openxmlformats.org/officeDocument/2006/relationships/audio" Target="../media/audio5.wav"/><Relationship Id="rId10" Type="http://schemas.openxmlformats.org/officeDocument/2006/relationships/image" Target="../media/image8.gif"/><Relationship Id="rId19" Type="http://schemas.openxmlformats.org/officeDocument/2006/relationships/image" Target="../media/image11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audio" Target="../media/audio4.wav"/><Relationship Id="rId22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D6E1283-4D86-9AE4-60FE-D2DAD4B011B2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Oldies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40271AC5-2B60-4906-A771-8C30F6753EE4}"/>
              </a:ext>
            </a:extLst>
          </p:cNvPr>
          <p:cNvSpPr/>
          <p:nvPr/>
        </p:nvSpPr>
        <p:spPr>
          <a:xfrm>
            <a:off x="0" y="473014"/>
            <a:ext cx="9144000" cy="558790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E748B26-999A-4551-B76E-B39D14CA8D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315" y="465932"/>
            <a:ext cx="5529182" cy="5594989"/>
          </a:xfrm>
          <a:prstGeom prst="rect">
            <a:avLst/>
          </a:prstGeom>
        </p:spPr>
      </p:pic>
      <p:pic>
        <p:nvPicPr>
          <p:cNvPr id="6" name="Picture 12">
            <a:extLst>
              <a:ext uri="{FF2B5EF4-FFF2-40B4-BE49-F238E27FC236}">
                <a16:creationId xmlns:a16="http://schemas.microsoft.com/office/drawing/2014/main" id="{C9D13BCE-CAB5-4F52-BA79-690DE85F1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51" y="431400"/>
            <a:ext cx="3932463" cy="314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38BE42F0-ACF2-4E4F-B855-5B7B157C6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3429000"/>
            <a:ext cx="3951112" cy="2605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21">
            <a:extLst>
              <a:ext uri="{FF2B5EF4-FFF2-40B4-BE49-F238E27FC236}">
                <a16:creationId xmlns:a16="http://schemas.microsoft.com/office/drawing/2014/main" id="{99CD8C9A-567C-42BA-B40D-D1EF3257C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6" y="439231"/>
            <a:ext cx="8995220" cy="5602072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A996B223-F249-4970-933C-752D6E81099B}"/>
              </a:ext>
            </a:extLst>
          </p:cNvPr>
          <p:cNvSpPr/>
          <p:nvPr/>
        </p:nvSpPr>
        <p:spPr>
          <a:xfrm>
            <a:off x="9058161" y="5981845"/>
            <a:ext cx="101789" cy="1206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21">
            <a:extLst>
              <a:ext uri="{FF2B5EF4-FFF2-40B4-BE49-F238E27FC236}">
                <a16:creationId xmlns:a16="http://schemas.microsoft.com/office/drawing/2014/main" id="{D59BEDAF-CBA5-48AD-92CF-9D4AD08910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6" y="439231"/>
            <a:ext cx="8995220" cy="5602072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1" name="Picture 8" descr="h14">
            <a:extLst>
              <a:ext uri="{FF2B5EF4-FFF2-40B4-BE49-F238E27FC236}">
                <a16:creationId xmlns:a16="http://schemas.microsoft.com/office/drawing/2014/main" id="{DFC77435-B0F8-419B-9B4F-CA13509AB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20" y="1774622"/>
            <a:ext cx="1924559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WordArt 72">
            <a:extLst>
              <a:ext uri="{FF2B5EF4-FFF2-40B4-BE49-F238E27FC236}">
                <a16:creationId xmlns:a16="http://schemas.microsoft.com/office/drawing/2014/main" id="{939DDE27-42BC-48EB-8945-F83D65872F67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48786" y="3686950"/>
            <a:ext cx="1051018" cy="112748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sz="2000" b="1" kern="10" dirty="0">
              <a:solidFill>
                <a:schemeClr val="tx2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5779DA65-D72B-46D9-A618-3CBB3446CC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" y="3181268"/>
            <a:ext cx="646332" cy="646332"/>
          </a:xfrm>
          <a:prstGeom prst="rect">
            <a:avLst/>
          </a:prstGeom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7EA1978B-4481-42BF-86CC-387BB98B9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737" y="3873193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0C3C8748-342B-461A-92AA-C9A57F0851A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078" y="4708474"/>
            <a:ext cx="773539" cy="1125996"/>
          </a:xfrm>
          <a:prstGeom prst="rect">
            <a:avLst/>
          </a:prstGeom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47D311EF-241C-4151-8D14-AFC2392DAE22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18BB6925-B197-46EC-8556-8059E7D54AE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5544" y="1364695"/>
            <a:ext cx="302979" cy="306585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0408F5AF-B28D-496A-865A-BB394B2AF52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55545" y="4996580"/>
            <a:ext cx="286050" cy="289454"/>
          </a:xfrm>
          <a:prstGeom prst="rect">
            <a:avLst/>
          </a:prstGeom>
        </p:spPr>
      </p:pic>
      <p:pic>
        <p:nvPicPr>
          <p:cNvPr id="25" name="Picture 55">
            <a:hlinkClick r:id="" action="ppaction://noaction">
              <a:snd r:embed="rId11" name="1.October and april.wav"/>
            </a:hlinkClick>
            <a:extLst>
              <a:ext uri="{FF2B5EF4-FFF2-40B4-BE49-F238E27FC236}">
                <a16:creationId xmlns:a16="http://schemas.microsoft.com/office/drawing/2014/main" id="{C65637FF-F55B-471D-9B5D-EACA67704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322" y="1437441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55">
            <a:hlinkClick r:id="" action="ppaction://noaction">
              <a:snd r:embed="rId2" name="The Loner Cove.wav"/>
            </a:hlinkClick>
            <a:extLst>
              <a:ext uri="{FF2B5EF4-FFF2-40B4-BE49-F238E27FC236}">
                <a16:creationId xmlns:a16="http://schemas.microsoft.com/office/drawing/2014/main" id="{8FA2C56B-6A4A-436D-995E-797771ACA9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590" y="5372083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55">
            <a:hlinkClick r:id="" action="ppaction://noaction">
              <a:snd r:embed="rId13" name="Darling say you'll love me.wav"/>
            </a:hlinkClick>
            <a:extLst>
              <a:ext uri="{FF2B5EF4-FFF2-40B4-BE49-F238E27FC236}">
                <a16:creationId xmlns:a16="http://schemas.microsoft.com/office/drawing/2014/main" id="{FEAC04F1-DF93-48A9-AB60-F2FC23DD3FC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2102420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5">
            <a:hlinkClick r:id="" action="ppaction://noaction">
              <a:snd r:embed="rId14" name="Stompin Tom Connors - I am the Wind x .wav"/>
            </a:hlinkClick>
            <a:extLst>
              <a:ext uri="{FF2B5EF4-FFF2-40B4-BE49-F238E27FC236}">
                <a16:creationId xmlns:a16="http://schemas.microsoft.com/office/drawing/2014/main" id="{727EEFDE-DF8C-404A-B019-042D1D1D76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2741321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55">
            <a:hlinkClick r:id="" action="ppaction://noaction">
              <a:snd r:embed="rId15" name="I've Been Thinking About You.wav"/>
            </a:hlinkClick>
            <a:extLst>
              <a:ext uri="{FF2B5EF4-FFF2-40B4-BE49-F238E27FC236}">
                <a16:creationId xmlns:a16="http://schemas.microsoft.com/office/drawing/2014/main" id="{DB011659-3935-46E3-9E1B-392604EBD0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3390287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55">
            <a:hlinkClick r:id="" action="ppaction://noaction">
              <a:snd r:embed="rId16" name="What's Up.wav"/>
            </a:hlinkClick>
            <a:extLst>
              <a:ext uri="{FF2B5EF4-FFF2-40B4-BE49-F238E27FC236}">
                <a16:creationId xmlns:a16="http://schemas.microsoft.com/office/drawing/2014/main" id="{C41B23B1-8806-43D9-A4A6-03F5916F2E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4049941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55">
            <a:hlinkClick r:id="" action="ppaction://noaction">
              <a:snd r:embed="rId17" name="17 - ismael lo - trajabone [Etmusica.com] [GrupoET].wav"/>
            </a:hlinkClick>
            <a:extLst>
              <a:ext uri="{FF2B5EF4-FFF2-40B4-BE49-F238E27FC236}">
                <a16:creationId xmlns:a16="http://schemas.microsoft.com/office/drawing/2014/main" id="{54D82789-1849-4490-9344-D43D0C2A12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4718468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19" descr="iyuqdnfucs62ymy2k17z">
            <a:extLst>
              <a:ext uri="{FF2B5EF4-FFF2-40B4-BE49-F238E27FC236}">
                <a16:creationId xmlns:a16="http://schemas.microsoft.com/office/drawing/2014/main" id="{4BE907C3-55F6-461A-9B26-04D7F33BD7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295736" y="3467218"/>
            <a:ext cx="3951914" cy="532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3">
            <a:extLst>
              <a:ext uri="{FF2B5EF4-FFF2-40B4-BE49-F238E27FC236}">
                <a16:creationId xmlns:a16="http://schemas.microsoft.com/office/drawing/2014/main" id="{C6984E8D-E697-4CE3-810F-F9776E6D7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125" y="4999578"/>
            <a:ext cx="1022010" cy="932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63">
            <a:extLst>
              <a:ext uri="{FF2B5EF4-FFF2-40B4-BE49-F238E27FC236}">
                <a16:creationId xmlns:a16="http://schemas.microsoft.com/office/drawing/2014/main" id="{FA0E57C7-BF93-4220-B3CF-94BFF2F1C7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585" y="2879167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8">
            <a:extLst>
              <a:ext uri="{FF2B5EF4-FFF2-40B4-BE49-F238E27FC236}">
                <a16:creationId xmlns:a16="http://schemas.microsoft.com/office/drawing/2014/main" id="{5DA76AC4-854E-467A-B478-6E0A1B8E32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009" y="1381662"/>
            <a:ext cx="904953" cy="904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3 Rectángulo">
            <a:extLst>
              <a:ext uri="{FF2B5EF4-FFF2-40B4-BE49-F238E27FC236}">
                <a16:creationId xmlns:a16="http://schemas.microsoft.com/office/drawing/2014/main" id="{C9B4DFD3-A1D7-49D8-9140-5EB0AECAD998}"/>
              </a:ext>
            </a:extLst>
          </p:cNvPr>
          <p:cNvSpPr/>
          <p:nvPr/>
        </p:nvSpPr>
        <p:spPr>
          <a:xfrm>
            <a:off x="19612" y="622522"/>
            <a:ext cx="678463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Oldies </a:t>
            </a:r>
            <a:r>
              <a:rPr lang="cs-CZ" sz="4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Hits</a:t>
            </a: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 6</a:t>
            </a:r>
            <a:endParaRPr lang="es-ES" sz="4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11391A17-627E-4ED5-B21A-2DC36773C1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3390" y="1386386"/>
            <a:ext cx="12168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rgbClr val="FF0000"/>
                </a:solidFill>
              </a:rPr>
              <a:t>October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cs-CZ" altLang="cs-CZ" sz="1600" b="1" dirty="0">
                <a:solidFill>
                  <a:srgbClr val="FF0000"/>
                </a:solidFill>
              </a:rPr>
              <a:t>and </a:t>
            </a:r>
            <a:r>
              <a:rPr lang="cs-CZ" altLang="cs-CZ" sz="1600" b="1" dirty="0" err="1">
                <a:solidFill>
                  <a:srgbClr val="FF0000"/>
                </a:solidFill>
              </a:rPr>
              <a:t>april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endParaRPr lang="nl-BE" altLang="cs-CZ" sz="1600" b="1" dirty="0">
              <a:solidFill>
                <a:srgbClr val="FF0000"/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3D338C07-58EE-488E-ABF5-1E7F7C29D4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8115" y="4769236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rgbClr val="FF0000"/>
                </a:solidFill>
              </a:rPr>
              <a:t>Trajabone</a:t>
            </a:r>
            <a:endParaRPr lang="nl-BE" altLang="cs-CZ" sz="1600" b="1" dirty="0">
              <a:solidFill>
                <a:srgbClr val="FF000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F9E2404E-DC94-42EA-8771-BE32F72A1D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7754" y="5331435"/>
            <a:ext cx="12239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rgbClr val="FF0000"/>
                </a:solidFill>
              </a:rPr>
              <a:t>The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loner</a:t>
            </a:r>
            <a:endParaRPr lang="cs-CZ" altLang="cs-CZ" sz="16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600" b="1" dirty="0" err="1">
                <a:solidFill>
                  <a:srgbClr val="FF0000"/>
                </a:solidFill>
              </a:rPr>
              <a:t>cove</a:t>
            </a:r>
            <a:endParaRPr lang="nl-BE" altLang="cs-CZ" sz="1600" b="1" dirty="0">
              <a:solidFill>
                <a:srgbClr val="FF000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34C54AD7-9329-4624-AB24-D1B92D0836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3697" y="3430413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rgbClr val="FF0000"/>
                </a:solidFill>
              </a:rPr>
              <a:t>I‘ve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been</a:t>
            </a:r>
            <a:endParaRPr lang="nl-BE" altLang="cs-CZ" sz="1600" b="1" dirty="0">
              <a:solidFill>
                <a:srgbClr val="FF000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23D4161-0062-4E9F-83BE-F994CF0D0A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6854" y="2729044"/>
            <a:ext cx="14265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>
                <a:solidFill>
                  <a:srgbClr val="FF0000"/>
                </a:solidFill>
              </a:rPr>
              <a:t>I </a:t>
            </a:r>
            <a:r>
              <a:rPr lang="cs-CZ" altLang="cs-CZ" sz="1600" b="1" dirty="0" err="1">
                <a:solidFill>
                  <a:srgbClr val="FF0000"/>
                </a:solidFill>
              </a:rPr>
              <a:t>am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the</a:t>
            </a:r>
            <a:endParaRPr lang="cs-CZ" altLang="cs-CZ" sz="16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600" b="1" dirty="0" err="1">
                <a:solidFill>
                  <a:srgbClr val="FF0000"/>
                </a:solidFill>
              </a:rPr>
              <a:t>wind</a:t>
            </a:r>
            <a:endParaRPr lang="nl-BE" altLang="cs-CZ" sz="1600" b="1" dirty="0">
              <a:solidFill>
                <a:srgbClr val="FF000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BF2299FF-2697-49C6-A30D-605BC55BA0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5119" y="4094291"/>
            <a:ext cx="1439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rgbClr val="FF0000"/>
                </a:solidFill>
              </a:rPr>
              <a:t>What‘s</a:t>
            </a:r>
            <a:r>
              <a:rPr lang="cs-CZ" altLang="cs-CZ" sz="1600" b="1" dirty="0">
                <a:solidFill>
                  <a:srgbClr val="FF0000"/>
                </a:solidFill>
              </a:rPr>
              <a:t> love</a:t>
            </a:r>
            <a:endParaRPr lang="nl-BE" altLang="cs-CZ" sz="1600" b="1" dirty="0">
              <a:solidFill>
                <a:srgbClr val="FF000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7336B6CC-3BC5-44AF-8B57-B77AD9108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8115" y="2107052"/>
            <a:ext cx="152749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600" b="1" dirty="0">
                <a:solidFill>
                  <a:srgbClr val="FF0000"/>
                </a:solidFill>
              </a:rPr>
              <a:t>Darling say you'll love me</a:t>
            </a:r>
            <a:endParaRPr lang="nl-BE" altLang="cs-CZ" sz="1600" b="1" dirty="0">
              <a:solidFill>
                <a:srgbClr val="FF0000"/>
              </a:solidFill>
            </a:endParaRPr>
          </a:p>
        </p:txBody>
      </p:sp>
      <p:pic>
        <p:nvPicPr>
          <p:cNvPr id="23" name="Obrázek 22">
            <a:extLst>
              <a:ext uri="{FF2B5EF4-FFF2-40B4-BE49-F238E27FC236}">
                <a16:creationId xmlns:a16="http://schemas.microsoft.com/office/drawing/2014/main" id="{94E7CFAC-5FA4-442B-B778-4BB58A9136E6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5776">
            <a:off x="6541945" y="5455033"/>
            <a:ext cx="118110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30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The Loner Cove.wav"/>
          </p:stSnd>
        </p:sndAc>
      </p:transition>
    </mc:Choice>
    <mc:Fallback>
      <p:transition spd="slow" advClick="0">
        <p:split orient="vert"/>
        <p:sndAc>
          <p:stSnd>
            <p:snd r:embed="rId2" name="The Loner C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5" grpId="0"/>
      <p:bldP spid="46" grpId="0"/>
      <p:bldP spid="47" grpId="0"/>
      <p:bldP spid="49" grpId="0"/>
      <p:bldP spid="50" grpId="0"/>
      <p:bldP spid="51" grpId="0"/>
      <p:bldP spid="52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476</TotalTime>
  <Words>44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Georgia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68</cp:revision>
  <dcterms:created xsi:type="dcterms:W3CDTF">2020-02-21T13:54:42Z</dcterms:created>
  <dcterms:modified xsi:type="dcterms:W3CDTF">2023-04-03T18:24:35Z</dcterms:modified>
</cp:coreProperties>
</file>