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312" r:id="rId11"/>
    <p:sldId id="317" r:id="rId12"/>
    <p:sldId id="319" r:id="rId13"/>
    <p:sldId id="318" r:id="rId14"/>
    <p:sldId id="316" r:id="rId15"/>
    <p:sldId id="314" r:id="rId16"/>
    <p:sldId id="313" r:id="rId17"/>
    <p:sldId id="311" r:id="rId18"/>
    <p:sldId id="309" r:id="rId19"/>
    <p:sldId id="310" r:id="rId20"/>
    <p:sldId id="308" r:id="rId21"/>
    <p:sldId id="307" r:id="rId22"/>
    <p:sldId id="306" r:id="rId23"/>
    <p:sldId id="305" r:id="rId24"/>
    <p:sldId id="304" r:id="rId25"/>
    <p:sldId id="297" r:id="rId26"/>
    <p:sldId id="296" r:id="rId27"/>
    <p:sldId id="302" r:id="rId28"/>
    <p:sldId id="303" r:id="rId29"/>
    <p:sldId id="301" r:id="rId30"/>
    <p:sldId id="300" r:id="rId31"/>
    <p:sldId id="295" r:id="rId32"/>
    <p:sldId id="294" r:id="rId33"/>
    <p:sldId id="293" r:id="rId34"/>
    <p:sldId id="298" r:id="rId35"/>
    <p:sldId id="299" r:id="rId36"/>
    <p:sldId id="287" r:id="rId37"/>
    <p:sldId id="292" r:id="rId38"/>
    <p:sldId id="289" r:id="rId39"/>
    <p:sldId id="291" r:id="rId40"/>
    <p:sldId id="290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5EF5C7B-D424-6A26-D8D0-516C31DB5247}"/>
              </a:ext>
            </a:extLst>
          </p:cNvPr>
          <p:cNvSpPr/>
          <p:nvPr/>
        </p:nvSpPr>
        <p:spPr>
          <a:xfrm>
            <a:off x="41564" y="273127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  74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6637F1-9761-4CCE-AE81-8F416F110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9935AD3-2801-48EF-AB36-92047F6040F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F360BB8-2570-44F6-A1A1-F7690EAEAD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4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Guryev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DD13970E-64F5-4FED-A4CB-D40E09F05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BEA5534-0143-4E03-B73A-002D9C6C7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927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E763A51-789A-41B6-8973-D78004851EDD}"/>
              </a:ext>
            </a:extLst>
          </p:cNvPr>
          <p:cNvSpPr/>
          <p:nvPr/>
        </p:nvSpPr>
        <p:spPr>
          <a:xfrm>
            <a:off x="479376" y="7647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74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D03C40C-D48E-4837-9778-4A7780193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56DC470-7883-4119-8737-22D8C9023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CED77A-D180-4450-BF38-800A443A3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413AA6-E7FF-4CAC-8A5F-8C04BB644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888EFD-61C1-487E-8187-7CF235DA2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A413C0-B09D-4936-B267-0D47A3BC5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E34821-2F7A-48A8-A21F-A6DFD4A60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652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3C2CD1-13DD-48DA-8C73-F971AE47A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588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15DB1B-6CB1-483F-B477-B3D0720D8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798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FECD9D-A16F-47AC-8A93-7D5C8BF44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585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B6F14A-4EC2-407E-BF83-DE2631DAF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343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A9BE48-817B-4309-BE5F-A21392F18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6174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85F608-90BC-4F10-A600-62138A853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63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4697BA-7D33-4E20-89B0-0EBF2E120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0812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5B17D9-C9B6-46B5-A3C2-65CAA649C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838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29BE64-1D29-4FA2-84E2-75E209CBF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671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C2D810-87F0-4F1A-932B-E0F4C1D99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1339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470185-F03D-49B2-8DF7-2A33D2FD0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568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0DD8BF-F6BC-4066-B6EF-D446D1A19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488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36FFA56-D97C-46AC-95E5-7AB3D47BD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107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621B9E-F989-4978-9A20-9CF2D380B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546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5726C8-68C6-453B-BABB-2F92ED720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684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E18FB8-3B2C-4B5E-A108-F066C9335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8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68F63E-F41E-45DF-AB8A-2F6982017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024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4780F3-B0FD-424C-8BD3-A6DB47CB3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882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DF0564-6A82-4345-A987-3D65014F8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390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EF2E34-02AD-4F7F-905C-0EFCCA55E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250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E1DB80-463B-4BD4-ABE9-01721CB52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9215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990FB6-9802-4F59-BB56-BFC1D5110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267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E3B4B9-1802-4276-AD35-87EC72DCC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513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B0180F-0E8E-4E80-92F3-77DD31D2E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658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05B17A-4875-4713-9196-3B5FB1912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533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65B954-DF72-47DE-BF81-03DF57F98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12D0C6-27D4-443E-A275-FCAB79243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46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7F6C36-CA96-43D4-9915-76EFBAC6B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556A2C-CFBD-4DC8-8A34-C2ABC6A4D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6FBD5AD-08BC-4A7F-81A4-55BD73B7E8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ED37BE8-6C83-413D-8BC5-CFAC850369CF}"/>
              </a:ext>
            </a:extLst>
          </p:cNvPr>
          <p:cNvSpPr/>
          <p:nvPr/>
        </p:nvSpPr>
        <p:spPr>
          <a:xfrm>
            <a:off x="8328248" y="649748"/>
            <a:ext cx="2967287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66</Words>
  <Application>Microsoft Office PowerPoint</Application>
  <PresentationFormat>Širokoúhlá obrazovka</PresentationFormat>
  <Paragraphs>10</Paragraphs>
  <Slides>40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2023-04-09T08:43:29Z</dcterms:modified>
</cp:coreProperties>
</file>