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308" r:id="rId11"/>
    <p:sldId id="287" r:id="rId12"/>
    <p:sldId id="299" r:id="rId13"/>
    <p:sldId id="297" r:id="rId14"/>
    <p:sldId id="296" r:id="rId15"/>
    <p:sldId id="295" r:id="rId16"/>
    <p:sldId id="294" r:id="rId17"/>
    <p:sldId id="289" r:id="rId18"/>
    <p:sldId id="306" r:id="rId19"/>
    <p:sldId id="305" r:id="rId20"/>
    <p:sldId id="303" r:id="rId21"/>
    <p:sldId id="292" r:id="rId22"/>
    <p:sldId id="302" r:id="rId23"/>
    <p:sldId id="311" r:id="rId24"/>
    <p:sldId id="310" r:id="rId25"/>
    <p:sldId id="309" r:id="rId26"/>
    <p:sldId id="314" r:id="rId27"/>
    <p:sldId id="315" r:id="rId28"/>
    <p:sldId id="313" r:id="rId29"/>
    <p:sldId id="312" r:id="rId30"/>
    <p:sldId id="307" r:id="rId31"/>
    <p:sldId id="291" r:id="rId32"/>
    <p:sldId id="301" r:id="rId33"/>
    <p:sldId id="300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Greater_coat_of_arms_of_Georgia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9732005-C3E1-3EC9-3CB6-5FD4EFE55F68}"/>
              </a:ext>
            </a:extLst>
          </p:cNvPr>
          <p:cNvSpPr/>
          <p:nvPr/>
        </p:nvSpPr>
        <p:spPr>
          <a:xfrm>
            <a:off x="0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Gruzie   3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Géorgie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F6B5A20-8473-48C1-B8A1-A1D71CF5C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751EDB1-7738-4F4F-ACDC-B9AA66882D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821BEA3-1B7B-41F8-A36D-58357ED698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7968" y="24208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Gruzie 2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Gruzie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EAF97A-BC2E-4421-A3A0-1BE629EF4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2" descr="Znak Gruzie">
            <a:hlinkClick r:id="rId3" tooltip="Znak Gruzie"/>
            <a:extLst>
              <a:ext uri="{FF2B5EF4-FFF2-40B4-BE49-F238E27FC236}">
                <a16:creationId xmlns:a16="http://schemas.microsoft.com/office/drawing/2014/main" id="{0A588933-FBEE-42D3-8A69-9686841E2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692696"/>
            <a:ext cx="1152525" cy="10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D945BB8D-4212-489F-B799-8D0D421B2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921" y="692696"/>
            <a:ext cx="1379810" cy="79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40A54BCC-BC67-4584-8D4F-396F8B8C9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10326"/>
            <a:ext cx="121879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>
                <a:solidFill>
                  <a:srgbClr val="FF0000"/>
                </a:solidFill>
              </a:rPr>
              <a:t>Georgia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Georgië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Géorgie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Georgien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Geòrgia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Gruzija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Grúzia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Γεωργί</a:t>
            </a:r>
            <a:r>
              <a:rPr lang="cs-CZ" altLang="cs-CZ" sz="2400" b="1" dirty="0">
                <a:solidFill>
                  <a:srgbClr val="FF0000"/>
                </a:solidFill>
              </a:rPr>
              <a:t>α   Gruzja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גרוזיה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7C4D330-32C5-4BBB-A9A6-0BE4A7744F22}"/>
              </a:ext>
            </a:extLst>
          </p:cNvPr>
          <p:cNvSpPr/>
          <p:nvPr/>
        </p:nvSpPr>
        <p:spPr>
          <a:xfrm>
            <a:off x="2783830" y="667691"/>
            <a:ext cx="662433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Gruzie  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06A6B76C-456E-423A-BA4B-91F2C2DA6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DB3E08-47D1-4E9D-AF3E-119FDF283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B011F1-545D-46EA-804E-341603DC7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2968A0-1109-48C4-8D1B-426C52772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F272AC-91ED-4157-A2AE-03EB71E49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FC38CA0-41DD-4437-9DCD-D7D660CA5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9BA378-6DA6-4646-A195-EE8A90320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4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6CA937-205F-44CF-BAE7-AB29CBB64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963A1C-6E27-4E71-8DC1-3506BD417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6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0DCE8A-0FEE-4C58-9646-563974843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30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68E1E4-20C5-4998-B68C-E55E2349A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11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329172-C12E-423D-8643-3023C90BD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175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C52757-C692-461F-BEAB-686EF0F46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48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C45FF0-36F9-468F-AEB7-2B4ADCAD5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FC8021D-163A-4511-8272-A64CC5713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53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EAB9D2-0517-4036-9DBC-DBB4BC0CD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1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B83627-D5BA-4CAF-8F2C-1D9CF7632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103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AD3AA6-AE58-40F2-8152-35C91FC22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623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934048-7457-44EB-98F5-B3D56F310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56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B6E0C2-DEAB-4DDB-81AF-78E3C8DFB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660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E5C4C59C-E616-43C9-B77E-C6350DC8C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3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4E21D5-1E8B-41E0-80CE-4D4B24998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41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1F7276-3D45-4992-99CB-707597523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155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490B91-7DE8-40A7-BFD8-0B5CE94E0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904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DFC8A-BF65-4477-ABDE-F2A8B0CD9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2813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6DCC8B-F2EF-4D61-A5BD-C6153134C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310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90893F-2D16-4F69-912B-4A6154CF9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013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FF91D4C-CFB5-4027-A2CE-5A4548858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5461F2-BE18-49FF-80BF-5CB7F7059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671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E1C6E6-47A2-4186-B346-90F2CDFC2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665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7B677E5C-829F-49EC-ADA2-FCC4A4F5E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62696"/>
            <a:ext cx="10801200" cy="501364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67C059E1-1083-4929-8878-D2738B4F8755}"/>
              </a:ext>
            </a:extLst>
          </p:cNvPr>
          <p:cNvSpPr/>
          <p:nvPr/>
        </p:nvSpPr>
        <p:spPr>
          <a:xfrm>
            <a:off x="1320521" y="75843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66</Words>
  <Application>Microsoft Office PowerPoint</Application>
  <PresentationFormat>Širokoúhlá obrazovka</PresentationFormat>
  <Paragraphs>9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2023-04-04T10:19:37Z</dcterms:modified>
</cp:coreProperties>
</file>