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0" r:id="rId3"/>
    <p:sldId id="291" r:id="rId4"/>
    <p:sldId id="292" r:id="rId5"/>
    <p:sldId id="273" r:id="rId6"/>
    <p:sldId id="293" r:id="rId7"/>
    <p:sldId id="294" r:id="rId8"/>
    <p:sldId id="295" r:id="rId9"/>
    <p:sldId id="288" r:id="rId10"/>
    <p:sldId id="287" r:id="rId11"/>
    <p:sldId id="310" r:id="rId12"/>
    <p:sldId id="309" r:id="rId13"/>
    <p:sldId id="289" r:id="rId14"/>
    <p:sldId id="308" r:id="rId15"/>
    <p:sldId id="307" r:id="rId16"/>
    <p:sldId id="306" r:id="rId17"/>
    <p:sldId id="305" r:id="rId18"/>
    <p:sldId id="304" r:id="rId19"/>
    <p:sldId id="298" r:id="rId20"/>
    <p:sldId id="297" r:id="rId21"/>
    <p:sldId id="263" r:id="rId22"/>
    <p:sldId id="303" r:id="rId23"/>
    <p:sldId id="302" r:id="rId24"/>
    <p:sldId id="301" r:id="rId25"/>
    <p:sldId id="300" r:id="rId26"/>
    <p:sldId id="279" r:id="rId27"/>
    <p:sldId id="299" r:id="rId28"/>
    <p:sldId id="296" r:id="rId29"/>
    <p:sldId id="277" r:id="rId30"/>
    <p:sldId id="285" r:id="rId31"/>
    <p:sldId id="276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42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4FC9B47-ED18-FD8E-6256-A2BE6584AE1D}"/>
              </a:ext>
            </a:extLst>
          </p:cNvPr>
          <p:cNvSpPr/>
          <p:nvPr/>
        </p:nvSpPr>
        <p:spPr>
          <a:xfrm>
            <a:off x="41564" y="2348880"/>
            <a:ext cx="12150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 29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0B1E718-AC47-4232-BB82-962B799B8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15CEF92-6EB3-4DEF-9C8D-5072B37DF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67FF67FB-F960-4955-986B-04AB9F6057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48400" y="783327"/>
            <a:ext cx="2884504" cy="976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8D371DE-DB6A-4DE2-BCD6-95CF62F55AF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622473" y="1899390"/>
            <a:ext cx="2033848" cy="70526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83994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6000">
        <p:split orient="vert"/>
        <p:sndAc>
          <p:stSnd loop="1">
            <p:snd r:embed="rId2" name="Walker.wav"/>
          </p:stSnd>
        </p:sndAc>
      </p:transition>
    </mc:Choice>
    <mc:Fallback>
      <p:transition spd="slow" advClick="0" advTm="16000">
        <p:split orient="vert"/>
        <p:sndAc>
          <p:stSnd loop="1">
            <p:snd r:embed="rId2" name="Walk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289203F-157E-484F-B470-E9B93EFFB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AFFE2959-A56F-4A54-9AC8-4AEB33FE1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1D77D91-7F9B-45B6-82E2-E97D3113CA8D}"/>
              </a:ext>
            </a:extLst>
          </p:cNvPr>
          <p:cNvSpPr/>
          <p:nvPr/>
        </p:nvSpPr>
        <p:spPr>
          <a:xfrm>
            <a:off x="4239253" y="1344500"/>
            <a:ext cx="652272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29</a:t>
            </a:r>
            <a:endParaRPr lang="es-ES" sz="5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3CCC286-7C1B-DF4D-4C36-9E4178C6E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5F64D52-EBA3-9EDE-E805-8C690EDB521A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714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A43C4E-DCBF-43F7-99FE-A230284F6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BDC5CD-572C-47F6-A61C-CC7FABF7E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312035A-AD4E-4D72-9271-00B25378D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B216695-5BA5-4EF8-A512-86928D7B5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C91AE4-27F1-40B1-BE16-FF52CFAB4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699E5FC-8C8D-4A21-BD7C-C59FCE079B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7A9E04-3A5D-4E7B-AE84-D0DDD5DA4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6C39B1-C4D9-41F3-B4CF-117A446CE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58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498BFF-1A3C-481A-AE30-A464C8986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677D5A-EAEB-4759-ACE4-FC95BD95C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26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23AC8C-CE92-49F7-B8D8-90674544B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170B7C-8C4F-48C4-B56D-5C362C1B2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5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7653CF-FA8A-46F4-AEE8-D057F27CC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2822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A60C74D-B635-404D-B768-2B22DEB73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32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DCCB08-33BE-4AF3-B97B-79653BEAC0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5C4D281-3A65-46FC-8FCC-9892DD9C2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36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47DC6D-D814-424E-8AF4-22DE68A75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09DB94-BDB4-4956-81B4-D82B1E990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26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0CBA7B-C0D6-4887-AA04-988DA39E5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446815-4E4B-4FAA-AC2D-C122F2B98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83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A765401-DE21-4926-92AC-4C7EDD15A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069359-8844-44C2-ADEE-2B7B6E40A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56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7961BF4-65DA-4100-9573-0782E3B55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3061B5-E81D-4A66-A433-C92461A8B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69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302713-68A0-4748-A8C7-E7E28599B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F84A31-A5BB-4079-8F61-FFB69287F7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04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8EEE6A-002B-4D0C-BE84-4B8776E69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DA5E5A-B1E0-4248-B62A-1981C666E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5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43B9A6E-00A9-4A0F-96A7-9D875E682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D9E8D1-D295-4021-8C1D-89DFB3BA7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74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6E546E-C410-449F-A136-8DF9F6D03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D6C551-C5F4-49BA-A70B-8D04517D9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51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180FDD-6A90-4302-8948-18BA36B52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9C6630D-A3BC-4929-8660-64366CF77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8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F3374E5-D1BA-4148-A9FD-DA6AD5783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5F766C-E0B8-426A-BBF9-1D2863001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B406BA5-8797-4F0D-A9A0-BC3D23276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16E9FE-1988-407A-9C98-00D203FD5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13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F5F664-30B7-4842-8A87-67D5A6123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DC8EA0-96DF-4183-8FF5-4E95F07DC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0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DD50BA-80FB-485C-921C-05D01ED69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774965-BB2A-4CDC-AE4D-97E30409B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85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310046-AF57-46B4-BC13-275C600E1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DFFAAD-6820-4AF6-8DBE-F0BFB712C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7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F1174A-DB9A-4EB0-9F28-2ADF4C2D7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60EFE82-946B-493F-9790-97CF02139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268591-79E9-40E2-A68D-C0325D131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600C0E-087F-46CF-9063-1FEDDFC2E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09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02C5E20-529E-479F-A2C8-3407CDDE9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D6C9C5F-EF23-4CC0-B7F1-5CA9009C0E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68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30FD72-EF8D-4544-9FA2-A3F34ADC4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C6F58A-C817-459D-8AEF-5CC75ED3DC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9CF117-C673-41C8-9E34-44F2056C3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341583-F905-4A7E-A63E-80C278DA9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1BB801-606D-4AE1-82BE-7B8D0D972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376" y="5568494"/>
            <a:ext cx="117126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31A28143-9EAE-4E76-92B6-2E4EBF0367D5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4C8FC46-BDA4-412B-9A58-B9C4800EDD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88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1D4008EF-A481-4E9E-87D0-DBA390419869}"/>
              </a:ext>
            </a:extLst>
          </p:cNvPr>
          <p:cNvSpPr/>
          <p:nvPr/>
        </p:nvSpPr>
        <p:spPr>
          <a:xfrm>
            <a:off x="4511824" y="4911448"/>
            <a:ext cx="3366088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52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2023-04-08T19:41:05Z</dcterms:modified>
</cp:coreProperties>
</file>