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3" r:id="rId27"/>
    <p:sldId id="312" r:id="rId28"/>
    <p:sldId id="311" r:id="rId29"/>
    <p:sldId id="303" r:id="rId30"/>
    <p:sldId id="308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96688" y="1700808"/>
            <a:ext cx="12288688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Zámky v Burgundsku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Chateaux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Bourgogne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Castles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of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Burgundy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000"/>
    </mc:Choice>
    <mc:Fallback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C7C3CDC-43BE-BCAD-68D4-F3D5C8100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552FA7E1-DFD4-EBD0-5081-760CFC2D935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47928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23A34BD9-C881-05FA-288E-ED8AD39B06F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88564" y="187675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Text Box 8">
            <a:extLst>
              <a:ext uri="{FF2B5EF4-FFF2-40B4-BE49-F238E27FC236}">
                <a16:creationId xmlns:a16="http://schemas.microsoft.com/office/drawing/2014/main" id="{D4FD0C34-8430-6D1B-19B9-50041C90C8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6440" y="764704"/>
            <a:ext cx="1223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Epoisses</a:t>
            </a:r>
            <a:endParaRPr lang="cs-CZ" altLang="cs-CZ" dirty="0"/>
          </a:p>
        </p:txBody>
      </p:sp>
      <p:pic>
        <p:nvPicPr>
          <p:cNvPr id="6" name="Picture 55">
            <a:hlinkClick r:id="" action="ppaction://noaction">
              <a:snd r:embed="rId2" name="6.Dieu que.wav.wav"/>
            </a:hlinkClick>
            <a:extLst>
              <a:ext uri="{FF2B5EF4-FFF2-40B4-BE49-F238E27FC236}">
                <a16:creationId xmlns:a16="http://schemas.microsoft.com/office/drawing/2014/main" id="{60CDB40A-1AE0-CCBC-9125-29D8EC5F43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2792" y="1409074"/>
            <a:ext cx="288032" cy="26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6.Dieu que.wav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6.Dieu que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6913BA3D-5DEA-54D2-9AB8-AF4F1D69D975}"/>
              </a:ext>
            </a:extLst>
          </p:cNvPr>
          <p:cNvSpPr/>
          <p:nvPr/>
        </p:nvSpPr>
        <p:spPr>
          <a:xfrm>
            <a:off x="-8268" y="5957308"/>
            <a:ext cx="12200268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8">
            <a:extLst>
              <a:ext uri="{FF2B5EF4-FFF2-40B4-BE49-F238E27FC236}">
                <a16:creationId xmlns:a16="http://schemas.microsoft.com/office/drawing/2014/main" id="{C98D5183-AC89-96E4-0F5A-29F673473A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5942175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Castles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Burgundy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Kastelen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Bourgondië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Châteaux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Bourgogne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Burgen</a:t>
            </a:r>
            <a:r>
              <a:rPr lang="cs-CZ" altLang="cs-CZ" sz="2000" b="1" dirty="0">
                <a:solidFill>
                  <a:srgbClr val="FF0000"/>
                </a:solidFill>
              </a:rPr>
              <a:t> von Burgund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Castillos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Borgoña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Castells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Borgonya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Castelos</a:t>
            </a:r>
            <a:r>
              <a:rPr lang="cs-CZ" altLang="cs-CZ" sz="2000" b="1" dirty="0">
                <a:solidFill>
                  <a:srgbClr val="FF0000"/>
                </a:solidFill>
              </a:rPr>
              <a:t> da </a:t>
            </a:r>
            <a:r>
              <a:rPr lang="cs-CZ" altLang="cs-CZ" sz="2000" b="1" dirty="0" err="1">
                <a:solidFill>
                  <a:srgbClr val="FF0000"/>
                </a:solidFill>
              </a:rPr>
              <a:t>Borgonha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Castele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Burgundia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טירות</a:t>
            </a:r>
            <a:r>
              <a:rPr lang="cs-CZ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בורגונדיה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4E041CDB-5626-3C7C-67B8-3411CF836B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39349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12">
            <a:extLst>
              <a:ext uri="{FF2B5EF4-FFF2-40B4-BE49-F238E27FC236}">
                <a16:creationId xmlns:a16="http://schemas.microsoft.com/office/drawing/2014/main" id="{C88B5999-96A8-7256-E7C0-0447FEF75C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30474" y="5553611"/>
            <a:ext cx="12239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Epoisses</a:t>
            </a:r>
            <a:endParaRPr lang="cs-CZ" altLang="cs-CZ" dirty="0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9824F5DF-3307-2716-2EAC-9D769B9198AF}"/>
              </a:ext>
            </a:extLst>
          </p:cNvPr>
          <p:cNvSpPr/>
          <p:nvPr/>
        </p:nvSpPr>
        <p:spPr>
          <a:xfrm>
            <a:off x="1821742" y="754268"/>
            <a:ext cx="8429275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Chateaux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de </a:t>
            </a: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Bourgogne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8" name="Picture 11">
            <a:extLst>
              <a:ext uri="{FF2B5EF4-FFF2-40B4-BE49-F238E27FC236}">
                <a16:creationId xmlns:a16="http://schemas.microsoft.com/office/drawing/2014/main" id="{FB894DEC-0C98-B77B-A7BB-EFDF8D73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34" y="915826"/>
            <a:ext cx="1149010" cy="576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1">
            <a:extLst>
              <a:ext uri="{FF2B5EF4-FFF2-40B4-BE49-F238E27FC236}">
                <a16:creationId xmlns:a16="http://schemas.microsoft.com/office/drawing/2014/main" id="{F153986F-4A4F-9C8B-073F-31BA58B64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4587" y="937677"/>
            <a:ext cx="1149010" cy="576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1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A4523B5-A083-ED6B-8F85-63B9A6691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6">
            <a:extLst>
              <a:ext uri="{FF2B5EF4-FFF2-40B4-BE49-F238E27FC236}">
                <a16:creationId xmlns:a16="http://schemas.microsoft.com/office/drawing/2014/main" id="{F830E8FF-BE4F-DD4C-DFE9-B7F7720A9C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00456" y="6125964"/>
            <a:ext cx="11509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Epoisses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93E0555-AD28-C934-68A3-3E4C40585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6D39E8C9-7C33-4542-F9A1-FD00D357C6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56" y="5909459"/>
            <a:ext cx="11509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Epoisses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B2A1A97E-B3E5-F57C-3D54-98F5E7C169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9">
            <a:extLst>
              <a:ext uri="{FF2B5EF4-FFF2-40B4-BE49-F238E27FC236}">
                <a16:creationId xmlns:a16="http://schemas.microsoft.com/office/drawing/2014/main" id="{C8DE6B6C-7409-BB49-3EFB-D05EEBA9EF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440" y="764704"/>
            <a:ext cx="13668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Commarin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6339D8-0C1C-9050-F98D-98EB0AC79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C0386360-E608-C4DA-2ACE-135D36EAA8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00806" y="692696"/>
            <a:ext cx="1366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Commarin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D3720F1-F27D-9C71-46DE-8B329E634B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87" y="476672"/>
            <a:ext cx="10868025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CD6FA205-E4AE-D847-C83E-F971B93E7F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440" y="620688"/>
            <a:ext cx="13668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Commarin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E5E73B-2A90-FF21-9FBF-09DC464C2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CE232E7C-E63F-7DCA-A034-2E3901C60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84432" y="692696"/>
            <a:ext cx="1366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>
                <a:solidFill>
                  <a:schemeClr val="bg1"/>
                </a:solidFill>
              </a:rPr>
              <a:t>Commarin</a:t>
            </a:r>
            <a:endParaRPr lang="cs-CZ" alt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A06DC1F-3B41-D88E-12E3-AA69E2145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2CA67A3B-C77A-CED9-9ADF-2C943D918B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84432" y="692696"/>
            <a:ext cx="1366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>
                <a:solidFill>
                  <a:schemeClr val="bg1"/>
                </a:solidFill>
              </a:rPr>
              <a:t>Commarin</a:t>
            </a:r>
            <a:endParaRPr lang="cs-CZ" alt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C3C587-1DF0-503F-E71D-2EF08C79A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7A322DF3-029A-3D5C-08B6-D1CA16D5C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84432" y="764704"/>
            <a:ext cx="1366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Créancey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0E66A4A-BB35-23D8-6F75-80395DF2A7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357ADA36-FB6E-D8A0-35F9-5C52B546CC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5960" y="764704"/>
            <a:ext cx="145276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>
                <a:solidFill>
                  <a:schemeClr val="bg1"/>
                </a:solidFill>
              </a:rPr>
              <a:t>Bourbilly</a:t>
            </a:r>
          </a:p>
        </p:txBody>
      </p:sp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B4F685C-C114-D553-35BE-E77A1B893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5">
            <a:extLst>
              <a:ext uri="{FF2B5EF4-FFF2-40B4-BE49-F238E27FC236}">
                <a16:creationId xmlns:a16="http://schemas.microsoft.com/office/drawing/2014/main" id="{AE978090-190F-F435-A513-75CB94CAD9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12424" y="692696"/>
            <a:ext cx="13668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>
                <a:solidFill>
                  <a:schemeClr val="bg1"/>
                </a:solidFill>
              </a:rPr>
              <a:t>Bourbilly</a:t>
            </a:r>
            <a:endParaRPr lang="cs-CZ" alt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DE9F94-C620-A895-11C1-9A63CB5209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Text Box 5">
            <a:extLst>
              <a:ext uri="{FF2B5EF4-FFF2-40B4-BE49-F238E27FC236}">
                <a16:creationId xmlns:a16="http://schemas.microsoft.com/office/drawing/2014/main" id="{879436FD-67B1-09FA-231C-998F40623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1944" y="764704"/>
            <a:ext cx="17986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Bussy</a:t>
            </a:r>
            <a:r>
              <a:rPr lang="cs-CZ" altLang="cs-CZ" dirty="0"/>
              <a:t> </a:t>
            </a:r>
            <a:r>
              <a:rPr lang="cs-CZ" altLang="cs-CZ" dirty="0" err="1"/>
              <a:t>Rabutin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894112-D19C-F114-4E92-F560868EC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Text Box 5">
            <a:extLst>
              <a:ext uri="{FF2B5EF4-FFF2-40B4-BE49-F238E27FC236}">
                <a16:creationId xmlns:a16="http://schemas.microsoft.com/office/drawing/2014/main" id="{62FA2833-B4F8-7EDA-FA10-3F7C03D00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6681" y="692696"/>
            <a:ext cx="17986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>
                <a:solidFill>
                  <a:schemeClr val="bg1"/>
                </a:solidFill>
              </a:rPr>
              <a:t>Bussy</a:t>
            </a:r>
            <a:r>
              <a:rPr lang="cs-CZ" altLang="cs-CZ" dirty="0">
                <a:solidFill>
                  <a:schemeClr val="bg1"/>
                </a:solidFill>
              </a:rPr>
              <a:t> </a:t>
            </a:r>
            <a:r>
              <a:rPr lang="cs-CZ" altLang="cs-CZ" dirty="0" err="1">
                <a:solidFill>
                  <a:schemeClr val="bg1"/>
                </a:solidFill>
              </a:rPr>
              <a:t>Rabutin</a:t>
            </a:r>
            <a:endParaRPr lang="cs-CZ" alt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0854AA-458B-4D18-4647-E1BA2EA19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12FCFAB5-002B-BD80-8978-3C1110739A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7962" y="692696"/>
            <a:ext cx="17986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Bussy</a:t>
            </a:r>
            <a:r>
              <a:rPr lang="cs-CZ" altLang="cs-CZ" dirty="0"/>
              <a:t> </a:t>
            </a:r>
            <a:r>
              <a:rPr lang="cs-CZ" altLang="cs-CZ" dirty="0" err="1"/>
              <a:t>Rabutin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EC49361-8E32-1DEB-CFB8-3D524625E7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FE3B4B0D-AC45-14D0-93DB-0EE4DB7678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9248" y="620688"/>
            <a:ext cx="17986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>
                <a:solidFill>
                  <a:schemeClr val="bg1"/>
                </a:solidFill>
              </a:rPr>
              <a:t>Bussy</a:t>
            </a:r>
            <a:r>
              <a:rPr lang="cs-CZ" altLang="cs-CZ" dirty="0">
                <a:solidFill>
                  <a:schemeClr val="bg1"/>
                </a:solidFill>
              </a:rPr>
              <a:t> </a:t>
            </a:r>
            <a:r>
              <a:rPr lang="cs-CZ" altLang="cs-CZ" dirty="0" err="1">
                <a:solidFill>
                  <a:schemeClr val="bg1"/>
                </a:solidFill>
              </a:rPr>
              <a:t>Rabutin</a:t>
            </a:r>
            <a:endParaRPr lang="cs-CZ" alt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9E61F5C-AE33-D084-1203-1F982E0DB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BF6F4E35-D6C7-60D6-8B11-C683383FC5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692696"/>
            <a:ext cx="17986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>
                <a:solidFill>
                  <a:schemeClr val="bg1"/>
                </a:solidFill>
              </a:rPr>
              <a:t>Bussy</a:t>
            </a:r>
            <a:r>
              <a:rPr lang="cs-CZ" altLang="cs-CZ" dirty="0">
                <a:solidFill>
                  <a:schemeClr val="bg1"/>
                </a:solidFill>
              </a:rPr>
              <a:t> </a:t>
            </a:r>
            <a:r>
              <a:rPr lang="cs-CZ" altLang="cs-CZ" dirty="0" err="1">
                <a:solidFill>
                  <a:schemeClr val="bg1"/>
                </a:solidFill>
              </a:rPr>
              <a:t>Rabutin</a:t>
            </a:r>
            <a:endParaRPr lang="cs-CZ" alt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3E77C1-6E1B-BE88-382D-4F6D009448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Text Box 5">
            <a:extLst>
              <a:ext uri="{FF2B5EF4-FFF2-40B4-BE49-F238E27FC236}">
                <a16:creationId xmlns:a16="http://schemas.microsoft.com/office/drawing/2014/main" id="{478F5780-58DF-618D-3FAC-BF7B270E4E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692696"/>
            <a:ext cx="17986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Ancy</a:t>
            </a:r>
            <a:r>
              <a:rPr lang="cs-CZ" altLang="cs-CZ" dirty="0"/>
              <a:t> </a:t>
            </a:r>
            <a:r>
              <a:rPr lang="cs-CZ" altLang="cs-CZ" dirty="0" err="1"/>
              <a:t>Le</a:t>
            </a:r>
            <a:r>
              <a:rPr lang="cs-CZ" altLang="cs-CZ" dirty="0"/>
              <a:t> Franc</a:t>
            </a:r>
          </a:p>
        </p:txBody>
      </p:sp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87C59A1-2B2D-5B02-FC00-F2FA2A5D5A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26A701AE-E877-2B87-9414-39EB977AA1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40416" y="692696"/>
            <a:ext cx="17986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Germolles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EBDCCD-66FD-5E80-FAC3-2E8C04E00A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Text Box 5">
            <a:extLst>
              <a:ext uri="{FF2B5EF4-FFF2-40B4-BE49-F238E27FC236}">
                <a16:creationId xmlns:a16="http://schemas.microsoft.com/office/drawing/2014/main" id="{6F667EC8-D266-210E-AB32-CEE4F8D81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20336" y="764704"/>
            <a:ext cx="26622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Savigny</a:t>
            </a:r>
            <a:r>
              <a:rPr lang="cs-CZ" altLang="cs-CZ" dirty="0"/>
              <a:t> </a:t>
            </a:r>
            <a:r>
              <a:rPr lang="cs-CZ" altLang="cs-CZ" dirty="0" err="1"/>
              <a:t>lés</a:t>
            </a:r>
            <a:r>
              <a:rPr lang="cs-CZ" altLang="cs-CZ" dirty="0"/>
              <a:t> </a:t>
            </a:r>
            <a:r>
              <a:rPr lang="cs-CZ" altLang="cs-CZ" dirty="0" err="1"/>
              <a:t>Beaune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94BFEB-B420-29D8-9A8C-BDEB469127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Text Box 5">
            <a:extLst>
              <a:ext uri="{FF2B5EF4-FFF2-40B4-BE49-F238E27FC236}">
                <a16:creationId xmlns:a16="http://schemas.microsoft.com/office/drawing/2014/main" id="{93420BE9-D811-869A-0C42-C671F6C2FE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692696"/>
            <a:ext cx="29511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>
                <a:solidFill>
                  <a:schemeClr val="bg1"/>
                </a:solidFill>
              </a:rPr>
              <a:t>Saint Amand en </a:t>
            </a:r>
            <a:r>
              <a:rPr lang="cs-CZ" altLang="cs-CZ" dirty="0" err="1">
                <a:solidFill>
                  <a:schemeClr val="bg1"/>
                </a:solidFill>
              </a:rPr>
              <a:t>Puisaye</a:t>
            </a:r>
            <a:r>
              <a:rPr lang="cs-CZ" altLang="cs-CZ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A17566-C943-D5BB-66C5-1F30271DE3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Text Box 6">
            <a:extLst>
              <a:ext uri="{FF2B5EF4-FFF2-40B4-BE49-F238E27FC236}">
                <a16:creationId xmlns:a16="http://schemas.microsoft.com/office/drawing/2014/main" id="{76C36EC6-FDC5-E431-03C0-7C0FA3C587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9976" y="620688"/>
            <a:ext cx="11509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>
                <a:solidFill>
                  <a:schemeClr val="bg1"/>
                </a:solidFill>
              </a:rPr>
              <a:t>Tanlay</a:t>
            </a:r>
            <a:endParaRPr lang="cs-CZ" alt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EA79BC-A165-AC9D-6858-47D7C2E659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Text Box 5">
            <a:extLst>
              <a:ext uri="{FF2B5EF4-FFF2-40B4-BE49-F238E27FC236}">
                <a16:creationId xmlns:a16="http://schemas.microsoft.com/office/drawing/2014/main" id="{08A6461A-992F-3803-B986-7294A9ACF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440" y="692696"/>
            <a:ext cx="11509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Tanlay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D71481A-65F2-C3C2-D6E5-74CD43033D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04664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214441F4-64CF-03DA-2DA3-62BCBFE99F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45663" y="620688"/>
            <a:ext cx="11509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>
                <a:solidFill>
                  <a:schemeClr val="bg1"/>
                </a:solidFill>
              </a:rPr>
              <a:t>Tanlay</a:t>
            </a:r>
            <a:endParaRPr lang="cs-CZ" alt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7094EC-7AD9-578F-AF72-1B78261497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Text Box 5">
            <a:extLst>
              <a:ext uri="{FF2B5EF4-FFF2-40B4-BE49-F238E27FC236}">
                <a16:creationId xmlns:a16="http://schemas.microsoft.com/office/drawing/2014/main" id="{EAAA7025-53DB-5024-4263-0FC01B553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56" y="692696"/>
            <a:ext cx="22701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Montigny</a:t>
            </a:r>
            <a:r>
              <a:rPr lang="cs-CZ" altLang="cs-CZ" dirty="0"/>
              <a:t> </a:t>
            </a:r>
            <a:r>
              <a:rPr lang="cs-CZ" altLang="cs-CZ" dirty="0" err="1"/>
              <a:t>sur</a:t>
            </a:r>
            <a:r>
              <a:rPr lang="cs-CZ" altLang="cs-CZ" dirty="0"/>
              <a:t> </a:t>
            </a:r>
            <a:r>
              <a:rPr lang="cs-CZ" altLang="cs-CZ" dirty="0" err="1"/>
              <a:t>Aube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75909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6B2870-ED95-1C5C-7DB6-6404E80A83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Text Box 5">
            <a:extLst>
              <a:ext uri="{FF2B5EF4-FFF2-40B4-BE49-F238E27FC236}">
                <a16:creationId xmlns:a16="http://schemas.microsoft.com/office/drawing/2014/main" id="{34DFF0E1-6459-1EC5-A44F-C128253DE4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0016" y="764704"/>
            <a:ext cx="22701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 err="1"/>
              <a:t>Montigny</a:t>
            </a:r>
            <a:r>
              <a:rPr lang="cs-CZ" altLang="cs-CZ" dirty="0"/>
              <a:t> </a:t>
            </a:r>
            <a:r>
              <a:rPr lang="cs-CZ" altLang="cs-CZ" dirty="0" err="1"/>
              <a:t>sur</a:t>
            </a:r>
            <a:r>
              <a:rPr lang="cs-CZ" altLang="cs-CZ" dirty="0"/>
              <a:t> </a:t>
            </a:r>
            <a:r>
              <a:rPr lang="cs-CZ" altLang="cs-CZ" dirty="0" err="1"/>
              <a:t>Aube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40440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9AE5AFD-CC81-F7E7-ED27-DBFBBE48DB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7F9DD571-5360-F3FA-BA41-4FF986802F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620688"/>
            <a:ext cx="17986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>
                <a:solidFill>
                  <a:schemeClr val="bg1"/>
                </a:solidFill>
              </a:rPr>
              <a:t>Saint </a:t>
            </a:r>
            <a:r>
              <a:rPr lang="cs-CZ" altLang="cs-CZ" dirty="0" err="1">
                <a:solidFill>
                  <a:schemeClr val="bg1"/>
                </a:solidFill>
              </a:rPr>
              <a:t>Fargeau</a:t>
            </a:r>
            <a:endParaRPr lang="cs-CZ" alt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03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9A8AD3-4A4F-1377-33DC-B9517A5A8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Text Box 6">
            <a:extLst>
              <a:ext uri="{FF2B5EF4-FFF2-40B4-BE49-F238E27FC236}">
                <a16:creationId xmlns:a16="http://schemas.microsoft.com/office/drawing/2014/main" id="{27BD8E6D-D614-9A21-56D2-04169AC1FC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692696"/>
            <a:ext cx="17986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/>
              <a:t>Saint </a:t>
            </a:r>
            <a:r>
              <a:rPr lang="cs-CZ" altLang="cs-CZ" dirty="0" err="1"/>
              <a:t>Fargeau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B10CCF3-223E-A697-4CFA-57E1E4B17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6">
            <a:extLst>
              <a:ext uri="{FF2B5EF4-FFF2-40B4-BE49-F238E27FC236}">
                <a16:creationId xmlns:a16="http://schemas.microsoft.com/office/drawing/2014/main" id="{49AC6C2D-744D-0DCD-5443-B0E32DDE59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36360" y="5877272"/>
            <a:ext cx="19081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>
                <a:solidFill>
                  <a:schemeClr val="bg1"/>
                </a:solidFill>
              </a:rPr>
              <a:t>Saint </a:t>
            </a:r>
            <a:r>
              <a:rPr lang="cs-CZ" altLang="cs-CZ" dirty="0" err="1">
                <a:solidFill>
                  <a:schemeClr val="bg1"/>
                </a:solidFill>
              </a:rPr>
              <a:t>Fargeau</a:t>
            </a:r>
            <a:endParaRPr lang="cs-CZ" alt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A816B16-2255-49E3-F04C-85BFA49D58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480736"/>
            <a:ext cx="10801199" cy="508775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F0329992-D973-47F4-E9FD-CA870C673B46}"/>
              </a:ext>
            </a:extLst>
          </p:cNvPr>
          <p:cNvSpPr/>
          <p:nvPr/>
        </p:nvSpPr>
        <p:spPr>
          <a:xfrm>
            <a:off x="4214390" y="5090805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 Box 10">
            <a:extLst>
              <a:ext uri="{FF2B5EF4-FFF2-40B4-BE49-F238E27FC236}">
                <a16:creationId xmlns:a16="http://schemas.microsoft.com/office/drawing/2014/main" id="{D5782187-4EFB-A515-8685-7E7513833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771" y="649041"/>
            <a:ext cx="17986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/>
              <a:t>Saint </a:t>
            </a:r>
            <a:r>
              <a:rPr lang="cs-CZ" altLang="cs-CZ" dirty="0" err="1"/>
              <a:t>Fargeau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296</TotalTime>
  <Words>130</Words>
  <Application>Microsoft Office PowerPoint</Application>
  <PresentationFormat>Širokoúhlá obrazovka</PresentationFormat>
  <Paragraphs>43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2023-04-08T18:15:44Z</dcterms:modified>
</cp:coreProperties>
</file>