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3" r:id="rId7"/>
    <p:sldId id="278" r:id="rId8"/>
    <p:sldId id="309" r:id="rId9"/>
    <p:sldId id="308" r:id="rId10"/>
    <p:sldId id="304" r:id="rId11"/>
    <p:sldId id="306" r:id="rId12"/>
    <p:sldId id="305" r:id="rId13"/>
    <p:sldId id="303" r:id="rId14"/>
    <p:sldId id="302" r:id="rId15"/>
    <p:sldId id="301" r:id="rId16"/>
    <p:sldId id="300" r:id="rId17"/>
    <p:sldId id="298" r:id="rId18"/>
    <p:sldId id="297" r:id="rId19"/>
    <p:sldId id="296" r:id="rId20"/>
    <p:sldId id="295" r:id="rId21"/>
    <p:sldId id="291" r:id="rId22"/>
    <p:sldId id="294" r:id="rId23"/>
    <p:sldId id="293" r:id="rId24"/>
    <p:sldId id="292" r:id="rId25"/>
    <p:sldId id="285" r:id="rId26"/>
    <p:sldId id="288" r:id="rId27"/>
    <p:sldId id="287" r:id="rId28"/>
    <p:sldId id="289" r:id="rId29"/>
    <p:sldId id="286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hyperlink" Target="http://cs.wikipedia.org/wiki/Soubor:Flag_of_Myanmar.svg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://cs.wikipedia.org/wiki/Soubor:State_seal_of_Myanmar.svg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5CBFCD8-D24E-AE6F-EFCC-4BD59F36E0B7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Barma   16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Birmanie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97AC3E-E725-4FE4-A21D-44C9764024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30C32F74-6F8A-44EC-8B1B-E1974F1D875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511824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AEB6115-2FD5-402B-B4C9-F4696B13A45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2460" y="204727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6" name="Picture 8" descr="Znak Myanmaru">
            <a:hlinkClick r:id="rId4" tooltip="Znak Myanmaru"/>
            <a:extLst>
              <a:ext uri="{FF2B5EF4-FFF2-40B4-BE49-F238E27FC236}">
                <a16:creationId xmlns:a16="http://schemas.microsoft.com/office/drawing/2014/main" id="{C260B640-7D65-45D3-A93D-DDF3DE0471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548679"/>
            <a:ext cx="1080120" cy="110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Vlajka Myanmaru">
            <a:hlinkClick r:id="rId6" tooltip="Vlajka Myanmaru"/>
            <a:extLst>
              <a:ext uri="{FF2B5EF4-FFF2-40B4-BE49-F238E27FC236}">
                <a16:creationId xmlns:a16="http://schemas.microsoft.com/office/drawing/2014/main" id="{C03035CE-D421-44FB-8584-48EBC412F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1014" y="671204"/>
            <a:ext cx="1379562" cy="86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Inner Journey 2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8" name="Inner Journey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4C9F717E-53B9-4221-96D0-EBAD644BA8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09320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>
                <a:solidFill>
                  <a:srgbClr val="FF0000"/>
                </a:solidFill>
              </a:rPr>
              <a:t>Myanmar    Burma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Birmanie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Birma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Birmania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Birmânia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Burmi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Miến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điện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Бірма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E9B81F9-8338-4B18-BFCB-5A6BE92D3D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B4C6F6BF-B4A1-4783-88A1-DFA204211B37}"/>
              </a:ext>
            </a:extLst>
          </p:cNvPr>
          <p:cNvSpPr/>
          <p:nvPr/>
        </p:nvSpPr>
        <p:spPr>
          <a:xfrm>
            <a:off x="4295800" y="692696"/>
            <a:ext cx="4104456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Barma</a:t>
            </a:r>
            <a:endParaRPr lang="es-ES" sz="4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87063B-FDBA-45FF-9A71-562DB8F1C4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73A955-41EF-4BC1-9D5B-4030037ED8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8F2D4810-7F26-435B-9B8C-0D433D782C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6D69BA5-8524-4968-AEF2-B84FDBC0AA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AEB2286-F897-4941-88B2-589913C1F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165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F036FD-D78A-4DB7-9B68-E635EB7F78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88904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509E964B-7BCF-4831-BA65-1EA09DC110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078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63CDD5B-DE8C-4369-BF6F-155B2491D3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7158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E6D069B-42A4-4ACD-AC1E-52DB055264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377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71E44FA-EAD3-4182-A2E5-3270B685B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563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8F3922E-4189-4F35-BC9C-DB54A80DB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80332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7DB298-00C6-488D-9804-997983913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6019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2D4630-B33D-47EF-B4BD-E782A3A198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84151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FF2B31-05D9-470E-80D9-15722B44B0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6030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C53FEA7-630D-4328-AFA6-FF3B6A7CCE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30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53D4A9AC-93D2-48B0-902F-1F257C544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613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DF8961-6E57-4F68-8221-D66640A0D8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8002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083BBC-7911-4663-84A2-9FD5F41A77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327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88EC2E9-7898-40A8-9BC8-119ACC7816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14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09BE8B-5EEE-431B-9B12-249BFDEDB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777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779F810-8319-48CB-A5A3-7399F7B56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163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12E68BC-8249-44D6-B71D-33A3ADCF5A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265F7B0-3C6B-406E-8EF7-BD4CA7BB99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54BEE2BC-3829-4240-A401-768A9B54D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BA46A93-C961-49BB-B5F2-DDCF6A00AD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472DA324-F48D-07C9-3C8B-B4A5F6AE00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38691"/>
            <a:ext cx="10801200" cy="508223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6710888A-461C-85CA-8334-C0BFED168BA3}"/>
              </a:ext>
            </a:extLst>
          </p:cNvPr>
          <p:cNvSpPr/>
          <p:nvPr/>
        </p:nvSpPr>
        <p:spPr>
          <a:xfrm>
            <a:off x="983432" y="641006"/>
            <a:ext cx="2951766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286</TotalTime>
  <Words>55</Words>
  <Application>Microsoft Office PowerPoint</Application>
  <PresentationFormat>Širokoúhlá obrazovka</PresentationFormat>
  <Paragraphs>10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78</cp:revision>
  <dcterms:created xsi:type="dcterms:W3CDTF">2020-02-21T13:54:42Z</dcterms:created>
  <dcterms:modified xsi:type="dcterms:W3CDTF">2023-04-08T18:41:16Z</dcterms:modified>
</cp:coreProperties>
</file>