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80" r:id="rId3"/>
    <p:sldId id="285" r:id="rId4"/>
    <p:sldId id="284" r:id="rId5"/>
    <p:sldId id="283" r:id="rId6"/>
    <p:sldId id="288" r:id="rId7"/>
    <p:sldId id="287" r:id="rId8"/>
    <p:sldId id="286" r:id="rId9"/>
    <p:sldId id="291" r:id="rId10"/>
    <p:sldId id="290" r:id="rId11"/>
    <p:sldId id="289" r:id="rId12"/>
    <p:sldId id="293" r:id="rId13"/>
    <p:sldId id="292" r:id="rId14"/>
    <p:sldId id="295" r:id="rId15"/>
    <p:sldId id="294" r:id="rId16"/>
    <p:sldId id="302" r:id="rId17"/>
    <p:sldId id="307" r:id="rId18"/>
    <p:sldId id="306" r:id="rId19"/>
    <p:sldId id="303" r:id="rId20"/>
    <p:sldId id="305" r:id="rId21"/>
    <p:sldId id="304" r:id="rId22"/>
    <p:sldId id="299" r:id="rId23"/>
    <p:sldId id="298" r:id="rId24"/>
    <p:sldId id="261" r:id="rId25"/>
    <p:sldId id="308" r:id="rId26"/>
    <p:sldId id="309" r:id="rId27"/>
    <p:sldId id="310" r:id="rId28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3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gif"/><Relationship Id="rId11" Type="http://schemas.openxmlformats.org/officeDocument/2006/relationships/image" Target="../media/image14.gif"/><Relationship Id="rId5" Type="http://schemas.openxmlformats.org/officeDocument/2006/relationships/image" Target="../media/image12.png"/><Relationship Id="rId10" Type="http://schemas.openxmlformats.org/officeDocument/2006/relationships/image" Target="../media/image9.png"/><Relationship Id="rId4" Type="http://schemas.openxmlformats.org/officeDocument/2006/relationships/image" Target="../media/image11.png"/><Relationship Id="rId9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11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gif"/><Relationship Id="rId11" Type="http://schemas.openxmlformats.org/officeDocument/2006/relationships/image" Target="../media/image10.gif"/><Relationship Id="rId5" Type="http://schemas.openxmlformats.org/officeDocument/2006/relationships/image" Target="../media/image3.png"/><Relationship Id="rId10" Type="http://schemas.openxmlformats.org/officeDocument/2006/relationships/image" Target="../media/image9.png"/><Relationship Id="rId4" Type="http://schemas.openxmlformats.org/officeDocument/2006/relationships/image" Target="../media/image2.png"/><Relationship Id="rId9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gif"/><Relationship Id="rId11" Type="http://schemas.openxmlformats.org/officeDocument/2006/relationships/image" Target="../media/image14.gif"/><Relationship Id="rId5" Type="http://schemas.openxmlformats.org/officeDocument/2006/relationships/image" Target="../media/image12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3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gif"/><Relationship Id="rId11" Type="http://schemas.openxmlformats.org/officeDocument/2006/relationships/image" Target="../media/image10.gif"/><Relationship Id="rId5" Type="http://schemas.openxmlformats.org/officeDocument/2006/relationships/image" Target="../media/image18.png"/><Relationship Id="rId10" Type="http://schemas.openxmlformats.org/officeDocument/2006/relationships/image" Target="../media/image9.png"/><Relationship Id="rId4" Type="http://schemas.openxmlformats.org/officeDocument/2006/relationships/image" Target="../media/image17.png"/><Relationship Id="rId9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0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image" Target="../media/image14.gif"/><Relationship Id="rId5" Type="http://schemas.openxmlformats.org/officeDocument/2006/relationships/image" Target="../media/image5.gif"/><Relationship Id="rId10" Type="http://schemas.openxmlformats.org/officeDocument/2006/relationships/image" Target="../media/image9.png"/><Relationship Id="rId4" Type="http://schemas.openxmlformats.org/officeDocument/2006/relationships/image" Target="../media/image18.png"/><Relationship Id="rId9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18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gif"/><Relationship Id="rId11" Type="http://schemas.openxmlformats.org/officeDocument/2006/relationships/image" Target="../media/image10.gif"/><Relationship Id="rId5" Type="http://schemas.openxmlformats.org/officeDocument/2006/relationships/image" Target="../media/image12.png"/><Relationship Id="rId10" Type="http://schemas.openxmlformats.org/officeDocument/2006/relationships/image" Target="../media/image9.png"/><Relationship Id="rId4" Type="http://schemas.openxmlformats.org/officeDocument/2006/relationships/image" Target="../media/image11.png"/><Relationship Id="rId9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11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gif"/><Relationship Id="rId11" Type="http://schemas.openxmlformats.org/officeDocument/2006/relationships/image" Target="../media/image14.gif"/><Relationship Id="rId5" Type="http://schemas.openxmlformats.org/officeDocument/2006/relationships/image" Target="../media/image3.png"/><Relationship Id="rId10" Type="http://schemas.openxmlformats.org/officeDocument/2006/relationships/image" Target="../media/image9.png"/><Relationship Id="rId4" Type="http://schemas.openxmlformats.org/officeDocument/2006/relationships/image" Target="../media/image2.png"/><Relationship Id="rId9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11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gif"/><Relationship Id="rId11" Type="http://schemas.openxmlformats.org/officeDocument/2006/relationships/image" Target="../media/image10.gif"/><Relationship Id="rId5" Type="http://schemas.openxmlformats.org/officeDocument/2006/relationships/image" Target="../media/image17.png"/><Relationship Id="rId10" Type="http://schemas.openxmlformats.org/officeDocument/2006/relationships/image" Target="../media/image9.png"/><Relationship Id="rId4" Type="http://schemas.openxmlformats.org/officeDocument/2006/relationships/image" Target="../media/image22.png"/><Relationship Id="rId9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3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gif"/><Relationship Id="rId11" Type="http://schemas.openxmlformats.org/officeDocument/2006/relationships/image" Target="../media/image14.gif"/><Relationship Id="rId5" Type="http://schemas.openxmlformats.org/officeDocument/2006/relationships/image" Target="../media/image18.png"/><Relationship Id="rId10" Type="http://schemas.openxmlformats.org/officeDocument/2006/relationships/image" Target="../media/image9.png"/><Relationship Id="rId4" Type="http://schemas.openxmlformats.org/officeDocument/2006/relationships/image" Target="../media/image11.png"/><Relationship Id="rId9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png"/><Relationship Id="rId7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gif"/><Relationship Id="rId11" Type="http://schemas.openxmlformats.org/officeDocument/2006/relationships/image" Target="../media/image10.gif"/><Relationship Id="rId5" Type="http://schemas.openxmlformats.org/officeDocument/2006/relationships/image" Target="../media/image3.png"/><Relationship Id="rId10" Type="http://schemas.openxmlformats.org/officeDocument/2006/relationships/image" Target="../media/image9.png"/><Relationship Id="rId4" Type="http://schemas.openxmlformats.org/officeDocument/2006/relationships/image" Target="../media/image4.png"/><Relationship Id="rId9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0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image" Target="../media/image14.gif"/><Relationship Id="rId5" Type="http://schemas.openxmlformats.org/officeDocument/2006/relationships/image" Target="../media/image5.gif"/><Relationship Id="rId10" Type="http://schemas.openxmlformats.org/officeDocument/2006/relationships/image" Target="../media/image9.png"/><Relationship Id="rId4" Type="http://schemas.openxmlformats.org/officeDocument/2006/relationships/image" Target="../media/image18.png"/><Relationship Id="rId9" Type="http://schemas.openxmlformats.org/officeDocument/2006/relationships/image" Target="../media/image25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image" Target="../media/image35.png"/><Relationship Id="rId3" Type="http://schemas.openxmlformats.org/officeDocument/2006/relationships/image" Target="../media/image1.jpeg"/><Relationship Id="rId7" Type="http://schemas.openxmlformats.org/officeDocument/2006/relationships/image" Target="../media/image29.png"/><Relationship Id="rId12" Type="http://schemas.openxmlformats.org/officeDocument/2006/relationships/image" Target="../media/image3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png"/><Relationship Id="rId11" Type="http://schemas.openxmlformats.org/officeDocument/2006/relationships/image" Target="../media/image33.png"/><Relationship Id="rId5" Type="http://schemas.openxmlformats.org/officeDocument/2006/relationships/image" Target="../media/image27.png"/><Relationship Id="rId15" Type="http://schemas.openxmlformats.org/officeDocument/2006/relationships/audio" Target="../media/audio1.wav"/><Relationship Id="rId10" Type="http://schemas.openxmlformats.org/officeDocument/2006/relationships/image" Target="../media/image32.png"/><Relationship Id="rId4" Type="http://schemas.openxmlformats.org/officeDocument/2006/relationships/image" Target="../media/image26.png"/><Relationship Id="rId9" Type="http://schemas.openxmlformats.org/officeDocument/2006/relationships/image" Target="../media/image31.png"/><Relationship Id="rId14" Type="http://schemas.openxmlformats.org/officeDocument/2006/relationships/image" Target="../media/image3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7" Type="http://schemas.openxmlformats.org/officeDocument/2006/relationships/image" Target="../media/image4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7" Type="http://schemas.openxmlformats.org/officeDocument/2006/relationships/image" Target="../media/image4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png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6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7" Type="http://schemas.openxmlformats.org/officeDocument/2006/relationships/image" Target="../media/image5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0.png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3" Type="http://schemas.openxmlformats.org/officeDocument/2006/relationships/image" Target="../media/image52.png"/><Relationship Id="rId7" Type="http://schemas.openxmlformats.org/officeDocument/2006/relationships/image" Target="../media/image5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3.png"/><Relationship Id="rId5" Type="http://schemas.openxmlformats.org/officeDocument/2006/relationships/image" Target="../media/image41.png"/><Relationship Id="rId4" Type="http://schemas.openxmlformats.org/officeDocument/2006/relationships/image" Target="../media/image5.gi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3" Type="http://schemas.openxmlformats.org/officeDocument/2006/relationships/image" Target="../media/image55.png"/><Relationship Id="rId7" Type="http://schemas.openxmlformats.org/officeDocument/2006/relationships/image" Target="../media/image4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3.png"/><Relationship Id="rId5" Type="http://schemas.openxmlformats.org/officeDocument/2006/relationships/image" Target="../media/image57.png"/><Relationship Id="rId4" Type="http://schemas.openxmlformats.org/officeDocument/2006/relationships/image" Target="../media/image56.png"/><Relationship Id="rId9" Type="http://schemas.openxmlformats.org/officeDocument/2006/relationships/image" Target="../media/image58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3" Type="http://schemas.openxmlformats.org/officeDocument/2006/relationships/image" Target="../media/image59.png"/><Relationship Id="rId7" Type="http://schemas.openxmlformats.org/officeDocument/2006/relationships/image" Target="../media/image6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gif"/><Relationship Id="rId11" Type="http://schemas.openxmlformats.org/officeDocument/2006/relationships/image" Target="../media/image57.png"/><Relationship Id="rId5" Type="http://schemas.openxmlformats.org/officeDocument/2006/relationships/image" Target="../media/image36.png"/><Relationship Id="rId10" Type="http://schemas.openxmlformats.org/officeDocument/2006/relationships/image" Target="../media/image64.png"/><Relationship Id="rId4" Type="http://schemas.openxmlformats.org/officeDocument/2006/relationships/image" Target="../media/image60.gif"/><Relationship Id="rId9" Type="http://schemas.openxmlformats.org/officeDocument/2006/relationships/image" Target="../media/image63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/><Relationship Id="rId3" Type="http://schemas.openxmlformats.org/officeDocument/2006/relationships/image" Target="../media/image65.png"/><Relationship Id="rId7" Type="http://schemas.openxmlformats.org/officeDocument/2006/relationships/image" Target="../media/image67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7.gif"/><Relationship Id="rId5" Type="http://schemas.openxmlformats.org/officeDocument/2006/relationships/image" Target="../media/image66.gif"/><Relationship Id="rId4" Type="http://schemas.microsoft.com/office/2007/relationships/hdphoto" Target="../media/hdphoto1.wdp"/><Relationship Id="rId9" Type="http://schemas.openxmlformats.org/officeDocument/2006/relationships/image" Target="../media/image69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gif"/><Relationship Id="rId3" Type="http://schemas.openxmlformats.org/officeDocument/2006/relationships/image" Target="../media/image70.png"/><Relationship Id="rId7" Type="http://schemas.openxmlformats.org/officeDocument/2006/relationships/image" Target="../media/image6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3.png"/><Relationship Id="rId5" Type="http://schemas.openxmlformats.org/officeDocument/2006/relationships/image" Target="../media/image72.png"/><Relationship Id="rId4" Type="http://schemas.openxmlformats.org/officeDocument/2006/relationships/image" Target="../media/image7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gif"/><Relationship Id="rId5" Type="http://schemas.openxmlformats.org/officeDocument/2006/relationships/image" Target="../media/image42.png"/><Relationship Id="rId4" Type="http://schemas.openxmlformats.org/officeDocument/2006/relationships/image" Target="../media/image76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png"/><Relationship Id="rId13" Type="http://schemas.openxmlformats.org/officeDocument/2006/relationships/image" Target="../media/image5.gif"/><Relationship Id="rId3" Type="http://schemas.openxmlformats.org/officeDocument/2006/relationships/image" Target="../media/image77.png"/><Relationship Id="rId7" Type="http://schemas.openxmlformats.org/officeDocument/2006/relationships/image" Target="../media/image62.png"/><Relationship Id="rId12" Type="http://schemas.openxmlformats.org/officeDocument/2006/relationships/image" Target="../media/image5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0.png"/><Relationship Id="rId11" Type="http://schemas.openxmlformats.org/officeDocument/2006/relationships/image" Target="../media/image84.png"/><Relationship Id="rId5" Type="http://schemas.openxmlformats.org/officeDocument/2006/relationships/image" Target="../media/image79.png"/><Relationship Id="rId10" Type="http://schemas.openxmlformats.org/officeDocument/2006/relationships/image" Target="../media/image83.png"/><Relationship Id="rId4" Type="http://schemas.openxmlformats.org/officeDocument/2006/relationships/image" Target="../media/image78.png"/><Relationship Id="rId9" Type="http://schemas.openxmlformats.org/officeDocument/2006/relationships/image" Target="../media/image82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1405D420-2C2C-78E6-2ADA-687623D4990F}"/>
              </a:ext>
            </a:extLst>
          </p:cNvPr>
          <p:cNvSpPr/>
          <p:nvPr/>
        </p:nvSpPr>
        <p:spPr>
          <a:xfrm>
            <a:off x="38231" y="1536174"/>
            <a:ext cx="9105769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Veselé  velikonoce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2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>
            <a:extLst>
              <a:ext uri="{FF2B5EF4-FFF2-40B4-BE49-F238E27FC236}">
                <a16:creationId xmlns:a16="http://schemas.microsoft.com/office/drawing/2014/main" id="{F64D833E-3522-DA5F-4DD1-C2FB97612A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alpha val="56078"/>
            </a:schemeClr>
          </a:solidFill>
          <a:ln>
            <a:noFill/>
          </a:ln>
          <a:effectLst/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3075" name="Rectangle 3">
            <a:extLst>
              <a:ext uri="{FF2B5EF4-FFF2-40B4-BE49-F238E27FC236}">
                <a16:creationId xmlns:a16="http://schemas.microsoft.com/office/drawing/2014/main" id="{AA2AFE27-CFE3-13C1-5928-2AB535F047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3076" name="Picture 6">
            <a:extLst>
              <a:ext uri="{FF2B5EF4-FFF2-40B4-BE49-F238E27FC236}">
                <a16:creationId xmlns:a16="http://schemas.microsoft.com/office/drawing/2014/main" id="{2472446D-4E86-A4A6-E5D9-E7EDCAAA8B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9" y="404813"/>
            <a:ext cx="8353424" cy="6119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77" name="Rectangle 7">
            <a:extLst>
              <a:ext uri="{FF2B5EF4-FFF2-40B4-BE49-F238E27FC236}">
                <a16:creationId xmlns:a16="http://schemas.microsoft.com/office/drawing/2014/main" id="{B4B6E094-A25D-CEBD-3235-BE93E942EF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850" y="333375"/>
            <a:ext cx="8496300" cy="6264275"/>
          </a:xfrm>
          <a:prstGeom prst="rect">
            <a:avLst/>
          </a:prstGeom>
          <a:noFill/>
          <a:ln w="127000">
            <a:pattFill prst="wdUpDiag">
              <a:fgClr>
                <a:schemeClr val="hlink"/>
              </a:fgClr>
              <a:bgClr>
                <a:srgbClr val="FFFF00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3078" name="Picture 8">
            <a:extLst>
              <a:ext uri="{FF2B5EF4-FFF2-40B4-BE49-F238E27FC236}">
                <a16:creationId xmlns:a16="http://schemas.microsoft.com/office/drawing/2014/main" id="{A60A67F4-89EA-B54E-61C0-448039F81F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2276475"/>
            <a:ext cx="2303462" cy="2447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Picture 9">
            <a:extLst>
              <a:ext uri="{FF2B5EF4-FFF2-40B4-BE49-F238E27FC236}">
                <a16:creationId xmlns:a16="http://schemas.microsoft.com/office/drawing/2014/main" id="{29D5D335-76E8-5D43-484A-930F4C7654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725" y="2276475"/>
            <a:ext cx="2376488" cy="2447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490" name="Picture 10">
            <a:extLst>
              <a:ext uri="{FF2B5EF4-FFF2-40B4-BE49-F238E27FC236}">
                <a16:creationId xmlns:a16="http://schemas.microsoft.com/office/drawing/2014/main" id="{3B3E4E85-53E7-F421-1683-9DC8DD3BC7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275" y="2924175"/>
            <a:ext cx="1511300" cy="1427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491" name="WordArt 11">
            <a:extLst>
              <a:ext uri="{FF2B5EF4-FFF2-40B4-BE49-F238E27FC236}">
                <a16:creationId xmlns:a16="http://schemas.microsoft.com/office/drawing/2014/main" id="{15A24E00-B3D0-CDB1-5962-0244E273E3E9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851275" y="1700213"/>
            <a:ext cx="1368425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764"/>
              </a:avLst>
            </a:prstTxWarp>
          </a:bodyPr>
          <a:lstStyle/>
          <a:p>
            <a:pPr algn="ctr"/>
            <a:r>
              <a:rPr lang="cs-CZ" b="1" kern="10" spc="-9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tile tx="0" ty="0" sx="100000" sy="100000" flip="none" algn="tl"/>
                </a:blipFill>
                <a:cs typeface="Arial" panose="020B0604020202020204" pitchFamily="34" charset="0"/>
              </a:rPr>
              <a:t>Veselé</a:t>
            </a:r>
          </a:p>
        </p:txBody>
      </p:sp>
      <p:sp>
        <p:nvSpPr>
          <p:cNvPr id="20492" name="WordArt 12">
            <a:extLst>
              <a:ext uri="{FF2B5EF4-FFF2-40B4-BE49-F238E27FC236}">
                <a16:creationId xmlns:a16="http://schemas.microsoft.com/office/drawing/2014/main" id="{2E204CFD-D232-DA69-6E89-3B8818F8B11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492500" y="4581525"/>
            <a:ext cx="2016125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764"/>
              </a:avLst>
            </a:prstTxWarp>
          </a:bodyPr>
          <a:lstStyle/>
          <a:p>
            <a:pPr algn="ctr"/>
            <a:r>
              <a:rPr lang="cs-CZ" b="1" kern="10" spc="-9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tile tx="0" ty="0" sx="100000" sy="100000" flip="none" algn="tl"/>
                </a:blipFill>
                <a:cs typeface="Arial" panose="020B0604020202020204" pitchFamily="34" charset="0"/>
              </a:rPr>
              <a:t>velikonoce</a:t>
            </a:r>
          </a:p>
        </p:txBody>
      </p:sp>
      <p:pic>
        <p:nvPicPr>
          <p:cNvPr id="3083" name="Picture 13">
            <a:extLst>
              <a:ext uri="{FF2B5EF4-FFF2-40B4-BE49-F238E27FC236}">
                <a16:creationId xmlns:a16="http://schemas.microsoft.com/office/drawing/2014/main" id="{A2430425-E9BD-1768-BD3F-8C6B37CA7C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652963"/>
            <a:ext cx="2301875" cy="1747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4" name="Picture 14">
            <a:extLst>
              <a:ext uri="{FF2B5EF4-FFF2-40B4-BE49-F238E27FC236}">
                <a16:creationId xmlns:a16="http://schemas.microsoft.com/office/drawing/2014/main" id="{F9B1B4A3-7563-ACF8-662B-0FF962DF6C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4724400"/>
            <a:ext cx="2303463" cy="1747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5" name="Picture 15">
            <a:extLst>
              <a:ext uri="{FF2B5EF4-FFF2-40B4-BE49-F238E27FC236}">
                <a16:creationId xmlns:a16="http://schemas.microsoft.com/office/drawing/2014/main" id="{28066D4A-4CB8-EF39-E19F-00BD510B26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476250"/>
            <a:ext cx="1873250" cy="1873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6" name="Picture 16">
            <a:extLst>
              <a:ext uri="{FF2B5EF4-FFF2-40B4-BE49-F238E27FC236}">
                <a16:creationId xmlns:a16="http://schemas.microsoft.com/office/drawing/2014/main" id="{D0BC55A1-EAED-05E2-C092-4F1FA80491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1873250" cy="1873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7" name="Picture 22">
            <a:extLst>
              <a:ext uri="{FF2B5EF4-FFF2-40B4-BE49-F238E27FC236}">
                <a16:creationId xmlns:a16="http://schemas.microsoft.com/office/drawing/2014/main" id="{E182DE0C-BE7B-F679-C5B7-0627F8DE04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476250"/>
            <a:ext cx="5400675" cy="930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8" name="Picture 24">
            <a:extLst>
              <a:ext uri="{FF2B5EF4-FFF2-40B4-BE49-F238E27FC236}">
                <a16:creationId xmlns:a16="http://schemas.microsoft.com/office/drawing/2014/main" id="{DB3B75EB-9FE4-2305-02B4-4A0F07DA7DF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75" y="5300663"/>
            <a:ext cx="1809750" cy="119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Text Box 47">
            <a:extLst>
              <a:ext uri="{FF2B5EF4-FFF2-40B4-BE49-F238E27FC236}">
                <a16:creationId xmlns:a16="http://schemas.microsoft.com/office/drawing/2014/main" id="{5693D307-9A1F-08CA-E460-26637E1D4D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5526088"/>
            <a:ext cx="115411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2400" b="1" dirty="0">
                <a:solidFill>
                  <a:srgbClr val="A50021"/>
                </a:solidFill>
                <a:latin typeface="Curlz MT" panose="04040404050702020202" pitchFamily="82" charset="0"/>
              </a:rPr>
              <a:t>2023</a:t>
            </a:r>
            <a:endParaRPr lang="nl-BE" altLang="cs-CZ" sz="2400" b="1" dirty="0">
              <a:solidFill>
                <a:srgbClr val="A50021"/>
              </a:solidFill>
              <a:latin typeface="Curlz MT" panose="04040404050702020202" pitchFamily="82" charset="0"/>
            </a:endParaRPr>
          </a:p>
        </p:txBody>
      </p:sp>
      <p:sp>
        <p:nvSpPr>
          <p:cNvPr id="20" name="Text Box 47">
            <a:extLst>
              <a:ext uri="{FF2B5EF4-FFF2-40B4-BE49-F238E27FC236}">
                <a16:creationId xmlns:a16="http://schemas.microsoft.com/office/drawing/2014/main" id="{6D73816A-E4CA-528F-636A-86749E38FA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75513" y="5594350"/>
            <a:ext cx="115411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2400" b="1" dirty="0">
                <a:solidFill>
                  <a:srgbClr val="A50021"/>
                </a:solidFill>
                <a:latin typeface="Curlz MT" panose="04040404050702020202" pitchFamily="82" charset="0"/>
              </a:rPr>
              <a:t>2023</a:t>
            </a:r>
            <a:endParaRPr lang="nl-BE" altLang="cs-CZ" sz="2400" b="1" dirty="0">
              <a:solidFill>
                <a:srgbClr val="A50021"/>
              </a:solidFill>
              <a:latin typeface="Curlz MT" panose="04040404050702020202" pitchFamily="82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8000">
        <p:split orient="vert"/>
        <p:sndAc>
          <p:stSnd loop="1">
            <p:snd r:embed="rId2" name="sound002.wav"/>
          </p:stSnd>
        </p:sndAc>
      </p:transition>
    </mc:Choice>
    <mc:Fallback>
      <p:transition spd="slow" advClick="0" advTm="8000">
        <p:split orient="vert"/>
        <p:sndAc>
          <p:stSnd loop="1">
            <p:snd r:embed="rId2" name="sound00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0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04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04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0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0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mph" presetSubtype="6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0" presetID="3" presetClass="emph" presetSubtype="6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>
            <a:extLst>
              <a:ext uri="{FF2B5EF4-FFF2-40B4-BE49-F238E27FC236}">
                <a16:creationId xmlns:a16="http://schemas.microsoft.com/office/drawing/2014/main" id="{63C5AC81-47C0-C04D-8809-38DEA98A6D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alpha val="56078"/>
            </a:schemeClr>
          </a:solidFill>
          <a:ln>
            <a:noFill/>
          </a:ln>
          <a:effectLst/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4099" name="Rectangle 3">
            <a:extLst>
              <a:ext uri="{FF2B5EF4-FFF2-40B4-BE49-F238E27FC236}">
                <a16:creationId xmlns:a16="http://schemas.microsoft.com/office/drawing/2014/main" id="{4F72CFE5-520E-0561-817C-4CD400A47E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4100" name="Picture 4">
            <a:extLst>
              <a:ext uri="{FF2B5EF4-FFF2-40B4-BE49-F238E27FC236}">
                <a16:creationId xmlns:a16="http://schemas.microsoft.com/office/drawing/2014/main" id="{E4D8B2C8-F6F0-97F1-6BD3-FA016D245B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04813"/>
            <a:ext cx="8353425" cy="6119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101" name="Rectangle 5">
            <a:extLst>
              <a:ext uri="{FF2B5EF4-FFF2-40B4-BE49-F238E27FC236}">
                <a16:creationId xmlns:a16="http://schemas.microsoft.com/office/drawing/2014/main" id="{3D525865-37FD-AD68-AE84-8167CBE2C7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850" y="333375"/>
            <a:ext cx="8496300" cy="6264275"/>
          </a:xfrm>
          <a:prstGeom prst="rect">
            <a:avLst/>
          </a:prstGeom>
          <a:noFill/>
          <a:ln w="127000">
            <a:pattFill prst="wdUpDiag">
              <a:fgClr>
                <a:schemeClr val="hlink"/>
              </a:fgClr>
              <a:bgClr>
                <a:srgbClr val="FFFF00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4102" name="Picture 6">
            <a:extLst>
              <a:ext uri="{FF2B5EF4-FFF2-40B4-BE49-F238E27FC236}">
                <a16:creationId xmlns:a16="http://schemas.microsoft.com/office/drawing/2014/main" id="{93DCD6EF-E8B2-A95D-3CE1-E9BCC9AC97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2349500"/>
            <a:ext cx="2160587" cy="2303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>
            <a:extLst>
              <a:ext uri="{FF2B5EF4-FFF2-40B4-BE49-F238E27FC236}">
                <a16:creationId xmlns:a16="http://schemas.microsoft.com/office/drawing/2014/main" id="{97608C56-6B3F-DEB5-1E7D-7647ED6C8E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2276475"/>
            <a:ext cx="2301875" cy="2447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776" name="Picture 8">
            <a:extLst>
              <a:ext uri="{FF2B5EF4-FFF2-40B4-BE49-F238E27FC236}">
                <a16:creationId xmlns:a16="http://schemas.microsoft.com/office/drawing/2014/main" id="{1FEE2D5B-A339-54FD-E5B6-5FAF1D2173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275" y="2781300"/>
            <a:ext cx="1509713" cy="1479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2777" name="WordArt 9">
            <a:extLst>
              <a:ext uri="{FF2B5EF4-FFF2-40B4-BE49-F238E27FC236}">
                <a16:creationId xmlns:a16="http://schemas.microsoft.com/office/drawing/2014/main" id="{5F7923A6-5766-9EF7-8582-01ED761F04B3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635375" y="1773238"/>
            <a:ext cx="1728788" cy="7191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764"/>
              </a:avLst>
            </a:prstTxWarp>
          </a:bodyPr>
          <a:lstStyle/>
          <a:p>
            <a:pPr algn="ctr"/>
            <a:r>
              <a:rPr lang="cs-CZ" sz="2800" b="1" kern="10" spc="-14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tile tx="0" ty="0" sx="100000" sy="100000" flip="none" algn="tl"/>
                </a:blipFill>
                <a:cs typeface="Arial" panose="020B0604020202020204" pitchFamily="34" charset="0"/>
              </a:rPr>
              <a:t>Happy</a:t>
            </a:r>
          </a:p>
        </p:txBody>
      </p:sp>
      <p:sp>
        <p:nvSpPr>
          <p:cNvPr id="32778" name="WordArt 10">
            <a:extLst>
              <a:ext uri="{FF2B5EF4-FFF2-40B4-BE49-F238E27FC236}">
                <a16:creationId xmlns:a16="http://schemas.microsoft.com/office/drawing/2014/main" id="{8C4EACFC-C730-479D-AE36-89C71D212F11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635375" y="4652963"/>
            <a:ext cx="1944688" cy="5048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764"/>
              </a:avLst>
            </a:prstTxWarp>
          </a:bodyPr>
          <a:lstStyle/>
          <a:p>
            <a:pPr algn="ctr"/>
            <a:r>
              <a:rPr lang="cs-CZ" b="1" kern="10" spc="-9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tile tx="0" ty="0" sx="100000" sy="100000" flip="none" algn="tl"/>
                </a:blipFill>
                <a:cs typeface="Arial" panose="020B0604020202020204" pitchFamily="34" charset="0"/>
              </a:rPr>
              <a:t>Easter</a:t>
            </a:r>
          </a:p>
        </p:txBody>
      </p:sp>
      <p:pic>
        <p:nvPicPr>
          <p:cNvPr id="4107" name="Picture 11">
            <a:extLst>
              <a:ext uri="{FF2B5EF4-FFF2-40B4-BE49-F238E27FC236}">
                <a16:creationId xmlns:a16="http://schemas.microsoft.com/office/drawing/2014/main" id="{DE8C597F-1012-06DB-1965-A0B142AB5C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652963"/>
            <a:ext cx="2301875" cy="1747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8" name="Picture 12">
            <a:extLst>
              <a:ext uri="{FF2B5EF4-FFF2-40B4-BE49-F238E27FC236}">
                <a16:creationId xmlns:a16="http://schemas.microsoft.com/office/drawing/2014/main" id="{F8D24148-9135-1BEF-ECB0-73A62AEF8C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4724400"/>
            <a:ext cx="2303463" cy="1747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9" name="Picture 13">
            <a:extLst>
              <a:ext uri="{FF2B5EF4-FFF2-40B4-BE49-F238E27FC236}">
                <a16:creationId xmlns:a16="http://schemas.microsoft.com/office/drawing/2014/main" id="{ACB480F4-5E4E-91DF-C905-8E1EF23945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476250"/>
            <a:ext cx="2228850" cy="2228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10" name="Picture 14">
            <a:extLst>
              <a:ext uri="{FF2B5EF4-FFF2-40B4-BE49-F238E27FC236}">
                <a16:creationId xmlns:a16="http://schemas.microsoft.com/office/drawing/2014/main" id="{564D5F9B-B8C3-58C5-4339-70D1452D2B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476250"/>
            <a:ext cx="2228850" cy="2228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11" name="Picture 15">
            <a:extLst>
              <a:ext uri="{FF2B5EF4-FFF2-40B4-BE49-F238E27FC236}">
                <a16:creationId xmlns:a16="http://schemas.microsoft.com/office/drawing/2014/main" id="{FAB9CCB6-42FD-FC72-837F-1AB6B4D898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476250"/>
            <a:ext cx="5400675" cy="930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12" name="Picture 17">
            <a:extLst>
              <a:ext uri="{FF2B5EF4-FFF2-40B4-BE49-F238E27FC236}">
                <a16:creationId xmlns:a16="http://schemas.microsoft.com/office/drawing/2014/main" id="{50AE513F-4C67-5E18-51DA-F79DB68F6E6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100" y="5373688"/>
            <a:ext cx="1209675" cy="1123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18">
            <a:extLst>
              <a:ext uri="{FF2B5EF4-FFF2-40B4-BE49-F238E27FC236}">
                <a16:creationId xmlns:a16="http://schemas.microsoft.com/office/drawing/2014/main" id="{24203588-7251-BB66-037E-1A85E878F88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419475" y="5373688"/>
            <a:ext cx="1223963" cy="1123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Text Box 47">
            <a:extLst>
              <a:ext uri="{FF2B5EF4-FFF2-40B4-BE49-F238E27FC236}">
                <a16:creationId xmlns:a16="http://schemas.microsoft.com/office/drawing/2014/main" id="{9678C1A4-4454-548C-7980-A421205679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7550" y="5583238"/>
            <a:ext cx="115411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2400" b="1" dirty="0">
                <a:solidFill>
                  <a:srgbClr val="A50021"/>
                </a:solidFill>
                <a:latin typeface="Curlz MT" panose="04040404050702020202" pitchFamily="82" charset="0"/>
              </a:rPr>
              <a:t>2023</a:t>
            </a:r>
            <a:endParaRPr lang="nl-BE" altLang="cs-CZ" sz="2400" b="1" dirty="0">
              <a:solidFill>
                <a:srgbClr val="A50021"/>
              </a:solidFill>
              <a:latin typeface="Curlz MT" panose="04040404050702020202" pitchFamily="82" charset="0"/>
            </a:endParaRPr>
          </a:p>
        </p:txBody>
      </p:sp>
      <p:sp>
        <p:nvSpPr>
          <p:cNvPr id="21" name="Text Box 47">
            <a:extLst>
              <a:ext uri="{FF2B5EF4-FFF2-40B4-BE49-F238E27FC236}">
                <a16:creationId xmlns:a16="http://schemas.microsoft.com/office/drawing/2014/main" id="{A292C392-27AB-4D14-9B1D-8A5E9DB6EC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07263" y="5594350"/>
            <a:ext cx="115411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2400" b="1" dirty="0">
                <a:solidFill>
                  <a:srgbClr val="A50021"/>
                </a:solidFill>
                <a:latin typeface="Curlz MT" panose="04040404050702020202" pitchFamily="82" charset="0"/>
              </a:rPr>
              <a:t>2023</a:t>
            </a:r>
            <a:endParaRPr lang="nl-BE" altLang="cs-CZ" sz="2400" b="1" dirty="0">
              <a:solidFill>
                <a:srgbClr val="A50021"/>
              </a:solidFill>
              <a:latin typeface="Curlz MT" panose="04040404050702020202" pitchFamily="8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9000">
        <p:split orient="vert"/>
      </p:transition>
    </mc:Choice>
    <mc:Fallback xmlns="">
      <p:transition spd="slow" advClick="0" advTm="9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327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27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27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mph" presetSubtype="6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0" presetID="3" presetClass="emph" presetSubtype="6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E5D848E8-0F59-9960-48D6-AB39B9110A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alpha val="56078"/>
            </a:schemeClr>
          </a:solidFill>
          <a:ln>
            <a:noFill/>
          </a:ln>
          <a:effectLst/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92E42047-5B56-8433-5AB8-B3B70DAEA0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5124" name="Picture 4">
            <a:extLst>
              <a:ext uri="{FF2B5EF4-FFF2-40B4-BE49-F238E27FC236}">
                <a16:creationId xmlns:a16="http://schemas.microsoft.com/office/drawing/2014/main" id="{64F5C08E-CDAF-21EA-E119-A4B34BA30B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9" y="404813"/>
            <a:ext cx="8348662" cy="6119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125" name="Rectangle 5">
            <a:extLst>
              <a:ext uri="{FF2B5EF4-FFF2-40B4-BE49-F238E27FC236}">
                <a16:creationId xmlns:a16="http://schemas.microsoft.com/office/drawing/2014/main" id="{CCB281BD-8159-82C1-05B8-E6BCD4DEFE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0526" y="333376"/>
            <a:ext cx="8281985" cy="6191250"/>
          </a:xfrm>
          <a:prstGeom prst="rect">
            <a:avLst/>
          </a:prstGeom>
          <a:noFill/>
          <a:ln w="127000">
            <a:pattFill prst="wdUpDiag">
              <a:fgClr>
                <a:schemeClr val="hlink"/>
              </a:fgClr>
              <a:bgClr>
                <a:srgbClr val="FFFF00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5126" name="Picture 6">
            <a:extLst>
              <a:ext uri="{FF2B5EF4-FFF2-40B4-BE49-F238E27FC236}">
                <a16:creationId xmlns:a16="http://schemas.microsoft.com/office/drawing/2014/main" id="{770F2547-491F-9A3A-03F1-1D4B3B3FAC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2205038"/>
            <a:ext cx="2590800" cy="2447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7" name="Picture 7">
            <a:extLst>
              <a:ext uri="{FF2B5EF4-FFF2-40B4-BE49-F238E27FC236}">
                <a16:creationId xmlns:a16="http://schemas.microsoft.com/office/drawing/2014/main" id="{1D17734D-2D0C-1420-22C9-ABEB6811A8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725" y="2276475"/>
            <a:ext cx="2303463" cy="2447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752" name="Picture 8">
            <a:extLst>
              <a:ext uri="{FF2B5EF4-FFF2-40B4-BE49-F238E27FC236}">
                <a16:creationId xmlns:a16="http://schemas.microsoft.com/office/drawing/2014/main" id="{E696677C-9872-4935-22BC-FC6E6001EB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175" y="3068638"/>
            <a:ext cx="1079500" cy="1073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1753" name="WordArt 9">
            <a:extLst>
              <a:ext uri="{FF2B5EF4-FFF2-40B4-BE49-F238E27FC236}">
                <a16:creationId xmlns:a16="http://schemas.microsoft.com/office/drawing/2014/main" id="{536A7856-90FD-983E-6DBB-0ACEE7D4C3C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563938" y="1773238"/>
            <a:ext cx="1800225" cy="5032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764"/>
              </a:avLst>
            </a:prstTxWarp>
          </a:bodyPr>
          <a:lstStyle/>
          <a:p>
            <a:pPr algn="ctr"/>
            <a:r>
              <a:rPr lang="cs-CZ" b="1" kern="10" spc="-9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tile tx="0" ty="0" sx="100000" sy="100000" flip="none" algn="tl"/>
                </a:blipFill>
                <a:cs typeface="Arial" panose="020B0604020202020204" pitchFamily="34" charset="0"/>
              </a:rPr>
              <a:t>Joueuses</a:t>
            </a:r>
          </a:p>
        </p:txBody>
      </p:sp>
      <p:sp>
        <p:nvSpPr>
          <p:cNvPr id="31754" name="WordArt 10">
            <a:extLst>
              <a:ext uri="{FF2B5EF4-FFF2-40B4-BE49-F238E27FC236}">
                <a16:creationId xmlns:a16="http://schemas.microsoft.com/office/drawing/2014/main" id="{A2F6742F-D7AD-C7A7-94C4-01C0880BB38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492500" y="4437063"/>
            <a:ext cx="1944688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764"/>
              </a:avLst>
            </a:prstTxWarp>
          </a:bodyPr>
          <a:lstStyle/>
          <a:p>
            <a:pPr algn="ctr"/>
            <a:r>
              <a:rPr lang="cs-CZ" b="1" kern="10" spc="-9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tile tx="0" ty="0" sx="100000" sy="100000" flip="none" algn="tl"/>
                </a:blipFill>
                <a:cs typeface="Arial" panose="020B0604020202020204" pitchFamily="34" charset="0"/>
              </a:rPr>
              <a:t>Paques</a:t>
            </a:r>
          </a:p>
        </p:txBody>
      </p:sp>
      <p:pic>
        <p:nvPicPr>
          <p:cNvPr id="5131" name="Picture 11">
            <a:extLst>
              <a:ext uri="{FF2B5EF4-FFF2-40B4-BE49-F238E27FC236}">
                <a16:creationId xmlns:a16="http://schemas.microsoft.com/office/drawing/2014/main" id="{64105CE3-B263-1599-1D44-EB84B28F28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652963"/>
            <a:ext cx="2301875" cy="1747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32" name="Picture 12">
            <a:extLst>
              <a:ext uri="{FF2B5EF4-FFF2-40B4-BE49-F238E27FC236}">
                <a16:creationId xmlns:a16="http://schemas.microsoft.com/office/drawing/2014/main" id="{337D6F85-DADA-7B42-6AE4-DBA1C90D82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1718" y="4752497"/>
            <a:ext cx="2303463" cy="1747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33" name="Picture 13">
            <a:extLst>
              <a:ext uri="{FF2B5EF4-FFF2-40B4-BE49-F238E27FC236}">
                <a16:creationId xmlns:a16="http://schemas.microsoft.com/office/drawing/2014/main" id="{CF431CFC-22AD-D225-E779-05573E40AC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7050" y="476250"/>
            <a:ext cx="1866900" cy="1866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34" name="Picture 14">
            <a:extLst>
              <a:ext uri="{FF2B5EF4-FFF2-40B4-BE49-F238E27FC236}">
                <a16:creationId xmlns:a16="http://schemas.microsoft.com/office/drawing/2014/main" id="{9DCA4DCC-5CE0-5864-D9D3-40EAE079E3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476250"/>
            <a:ext cx="1866900" cy="1866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35" name="Picture 15">
            <a:extLst>
              <a:ext uri="{FF2B5EF4-FFF2-40B4-BE49-F238E27FC236}">
                <a16:creationId xmlns:a16="http://schemas.microsoft.com/office/drawing/2014/main" id="{4AF41662-304E-F571-07BF-1A86EB21CB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476250"/>
            <a:ext cx="5400675" cy="930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36" name="Picture 16">
            <a:extLst>
              <a:ext uri="{FF2B5EF4-FFF2-40B4-BE49-F238E27FC236}">
                <a16:creationId xmlns:a16="http://schemas.microsoft.com/office/drawing/2014/main" id="{FA5BDC0C-107F-3E44-71D9-3CA1036CBAE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75" y="5229225"/>
            <a:ext cx="1809750" cy="119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Text Box 47">
            <a:extLst>
              <a:ext uri="{FF2B5EF4-FFF2-40B4-BE49-F238E27FC236}">
                <a16:creationId xmlns:a16="http://schemas.microsoft.com/office/drawing/2014/main" id="{697EF3FA-2EBE-EABE-990F-E8EABB21D4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5963" y="5584825"/>
            <a:ext cx="115411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2400" b="1" dirty="0">
                <a:solidFill>
                  <a:srgbClr val="A50021"/>
                </a:solidFill>
                <a:latin typeface="Curlz MT" panose="04040404050702020202" pitchFamily="82" charset="0"/>
              </a:rPr>
              <a:t>2023</a:t>
            </a:r>
            <a:endParaRPr lang="nl-BE" altLang="cs-CZ" sz="2400" b="1" dirty="0">
              <a:solidFill>
                <a:srgbClr val="A50021"/>
              </a:solidFill>
              <a:latin typeface="Curlz MT" panose="04040404050702020202" pitchFamily="82" charset="0"/>
            </a:endParaRPr>
          </a:p>
        </p:txBody>
      </p:sp>
      <p:sp>
        <p:nvSpPr>
          <p:cNvPr id="20" name="Text Box 47">
            <a:extLst>
              <a:ext uri="{FF2B5EF4-FFF2-40B4-BE49-F238E27FC236}">
                <a16:creationId xmlns:a16="http://schemas.microsoft.com/office/drawing/2014/main" id="{91079C55-BA92-5884-FB54-264E1270FB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48501" y="5626416"/>
            <a:ext cx="1154113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2400" b="1" dirty="0">
                <a:solidFill>
                  <a:srgbClr val="A50021"/>
                </a:solidFill>
                <a:latin typeface="Curlz MT" panose="04040404050702020202" pitchFamily="82" charset="0"/>
              </a:rPr>
              <a:t>2023</a:t>
            </a:r>
            <a:endParaRPr lang="nl-BE" altLang="cs-CZ" sz="2400" b="1" dirty="0">
              <a:solidFill>
                <a:srgbClr val="A50021"/>
              </a:solidFill>
              <a:latin typeface="Curlz MT" panose="04040404050702020202" pitchFamily="8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31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17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17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17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17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17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1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mph" presetSubtype="6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0" presetID="3" presetClass="emph" presetSubtype="6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id="{9A01115A-6787-09CF-1FAD-150E5F4181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alpha val="56078"/>
            </a:schemeClr>
          </a:solidFill>
          <a:ln>
            <a:noFill/>
          </a:ln>
          <a:effectLst/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6147" name="Rectangle 3">
            <a:extLst>
              <a:ext uri="{FF2B5EF4-FFF2-40B4-BE49-F238E27FC236}">
                <a16:creationId xmlns:a16="http://schemas.microsoft.com/office/drawing/2014/main" id="{D5A54E1C-CBCB-8A17-41A4-1EABFD6E42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6148" name="Picture 4">
            <a:extLst>
              <a:ext uri="{FF2B5EF4-FFF2-40B4-BE49-F238E27FC236}">
                <a16:creationId xmlns:a16="http://schemas.microsoft.com/office/drawing/2014/main" id="{D024592D-D0CE-1F70-772D-E36C876D64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9" y="404813"/>
            <a:ext cx="8353424" cy="6119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149" name="Rectangle 5">
            <a:extLst>
              <a:ext uri="{FF2B5EF4-FFF2-40B4-BE49-F238E27FC236}">
                <a16:creationId xmlns:a16="http://schemas.microsoft.com/office/drawing/2014/main" id="{A14C39C9-8736-5B4D-ADB9-10EF85122D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6" y="333375"/>
            <a:ext cx="8353425" cy="6264275"/>
          </a:xfrm>
          <a:prstGeom prst="rect">
            <a:avLst/>
          </a:prstGeom>
          <a:noFill/>
          <a:ln w="127000">
            <a:pattFill prst="wdUpDiag">
              <a:fgClr>
                <a:schemeClr val="hlink"/>
              </a:fgClr>
              <a:bgClr>
                <a:srgbClr val="FFFF00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6150" name="Picture 6">
            <a:extLst>
              <a:ext uri="{FF2B5EF4-FFF2-40B4-BE49-F238E27FC236}">
                <a16:creationId xmlns:a16="http://schemas.microsoft.com/office/drawing/2014/main" id="{2980368E-ADA1-A1FD-B6A1-4E8B9D8F99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2276475"/>
            <a:ext cx="2303462" cy="2447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1" name="Picture 7">
            <a:extLst>
              <a:ext uri="{FF2B5EF4-FFF2-40B4-BE49-F238E27FC236}">
                <a16:creationId xmlns:a16="http://schemas.microsoft.com/office/drawing/2014/main" id="{8C6E4FF0-C13D-8B56-1DBF-632A558D99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725" y="2276475"/>
            <a:ext cx="2376488" cy="2447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28" name="Picture 8">
            <a:extLst>
              <a:ext uri="{FF2B5EF4-FFF2-40B4-BE49-F238E27FC236}">
                <a16:creationId xmlns:a16="http://schemas.microsoft.com/office/drawing/2014/main" id="{C75F1B0B-F4AC-28F6-2A6C-BC000CDA92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275" y="2781300"/>
            <a:ext cx="1509713" cy="1479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729" name="WordArt 9">
            <a:extLst>
              <a:ext uri="{FF2B5EF4-FFF2-40B4-BE49-F238E27FC236}">
                <a16:creationId xmlns:a16="http://schemas.microsoft.com/office/drawing/2014/main" id="{C48EB553-E30D-9BEB-EAC5-746C87F0BF2C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563938" y="1700213"/>
            <a:ext cx="1871662" cy="5032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764"/>
              </a:avLst>
            </a:prstTxWarp>
          </a:bodyPr>
          <a:lstStyle/>
          <a:p>
            <a:pPr algn="ctr"/>
            <a:r>
              <a:rPr lang="cs-CZ" b="1" kern="10" spc="-9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tile tx="0" ty="0" sx="100000" sy="100000" flip="none" algn="tl"/>
                </a:blipFill>
                <a:latin typeface="Arial Black" panose="020B0A04020102020204" pitchFamily="34" charset="0"/>
              </a:rPr>
              <a:t>Vrolijk</a:t>
            </a:r>
          </a:p>
        </p:txBody>
      </p:sp>
      <p:sp>
        <p:nvSpPr>
          <p:cNvPr id="30730" name="WordArt 10">
            <a:extLst>
              <a:ext uri="{FF2B5EF4-FFF2-40B4-BE49-F238E27FC236}">
                <a16:creationId xmlns:a16="http://schemas.microsoft.com/office/drawing/2014/main" id="{2320A161-7E33-33E2-873F-5AC5EA6DFF41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563938" y="4797425"/>
            <a:ext cx="2087562" cy="5032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764"/>
              </a:avLst>
            </a:prstTxWarp>
          </a:bodyPr>
          <a:lstStyle/>
          <a:p>
            <a:pPr algn="ctr"/>
            <a:r>
              <a:rPr lang="cs-CZ" b="1" kern="10" spc="-9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tile tx="0" ty="0" sx="100000" sy="100000" flip="none" algn="tl"/>
                </a:blipFill>
                <a:latin typeface="Arial Black" panose="020B0A04020102020204" pitchFamily="34" charset="0"/>
              </a:rPr>
              <a:t>Pasen</a:t>
            </a:r>
          </a:p>
        </p:txBody>
      </p:sp>
      <p:pic>
        <p:nvPicPr>
          <p:cNvPr id="6155" name="Picture 11">
            <a:extLst>
              <a:ext uri="{FF2B5EF4-FFF2-40B4-BE49-F238E27FC236}">
                <a16:creationId xmlns:a16="http://schemas.microsoft.com/office/drawing/2014/main" id="{BDDCD1FC-A93B-2D0A-9E9B-81C2E6953B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652963"/>
            <a:ext cx="2301875" cy="1747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6" name="Picture 12">
            <a:extLst>
              <a:ext uri="{FF2B5EF4-FFF2-40B4-BE49-F238E27FC236}">
                <a16:creationId xmlns:a16="http://schemas.microsoft.com/office/drawing/2014/main" id="{592DCF39-5CF4-BECD-97E6-DAAD956C10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4724400"/>
            <a:ext cx="2303463" cy="1747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7" name="Picture 13">
            <a:extLst>
              <a:ext uri="{FF2B5EF4-FFF2-40B4-BE49-F238E27FC236}">
                <a16:creationId xmlns:a16="http://schemas.microsoft.com/office/drawing/2014/main" id="{AF7EDCB8-29DE-C87A-9D74-6012A657AE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5913" y="476250"/>
            <a:ext cx="2154237" cy="2154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8" name="Picture 14">
            <a:extLst>
              <a:ext uri="{FF2B5EF4-FFF2-40B4-BE49-F238E27FC236}">
                <a16:creationId xmlns:a16="http://schemas.microsoft.com/office/drawing/2014/main" id="{C00B94D7-884A-A0D4-59E4-92E5BAFA8F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476250"/>
            <a:ext cx="2154237" cy="2154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9" name="Picture 16">
            <a:extLst>
              <a:ext uri="{FF2B5EF4-FFF2-40B4-BE49-F238E27FC236}">
                <a16:creationId xmlns:a16="http://schemas.microsoft.com/office/drawing/2014/main" id="{A1323286-DEBE-4AA3-F55A-E8AAAE3DFD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476250"/>
            <a:ext cx="5400675" cy="930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60" name="Picture 17">
            <a:extLst>
              <a:ext uri="{FF2B5EF4-FFF2-40B4-BE49-F238E27FC236}">
                <a16:creationId xmlns:a16="http://schemas.microsoft.com/office/drawing/2014/main" id="{91E334F4-1DEC-3EB8-4054-8307FA7E566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419475" y="5373688"/>
            <a:ext cx="1223963" cy="1123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61" name="Picture 18">
            <a:extLst>
              <a:ext uri="{FF2B5EF4-FFF2-40B4-BE49-F238E27FC236}">
                <a16:creationId xmlns:a16="http://schemas.microsoft.com/office/drawing/2014/main" id="{56FF6882-4973-2225-C648-CCD1ECAE1E2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100" y="5373688"/>
            <a:ext cx="1209675" cy="1123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Text Box 47">
            <a:extLst>
              <a:ext uri="{FF2B5EF4-FFF2-40B4-BE49-F238E27FC236}">
                <a16:creationId xmlns:a16="http://schemas.microsoft.com/office/drawing/2014/main" id="{906483F6-AE36-4AB6-B18D-84BA91E1AC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063" y="5526088"/>
            <a:ext cx="1154112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2400" b="1" dirty="0">
                <a:solidFill>
                  <a:srgbClr val="A50021"/>
                </a:solidFill>
                <a:latin typeface="Curlz MT" panose="04040404050702020202" pitchFamily="82" charset="0"/>
              </a:rPr>
              <a:t>2023</a:t>
            </a:r>
            <a:endParaRPr lang="nl-BE" altLang="cs-CZ" sz="2400" b="1" dirty="0">
              <a:solidFill>
                <a:srgbClr val="A50021"/>
              </a:solidFill>
              <a:latin typeface="Curlz MT" panose="04040404050702020202" pitchFamily="82" charset="0"/>
            </a:endParaRPr>
          </a:p>
        </p:txBody>
      </p:sp>
      <p:sp>
        <p:nvSpPr>
          <p:cNvPr id="21" name="Text Box 47">
            <a:extLst>
              <a:ext uri="{FF2B5EF4-FFF2-40B4-BE49-F238E27FC236}">
                <a16:creationId xmlns:a16="http://schemas.microsoft.com/office/drawing/2014/main" id="{D0E9A25C-3FCE-9AD7-3FCA-CCC8D65D43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07263" y="5594350"/>
            <a:ext cx="115411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2400" b="1" dirty="0">
                <a:solidFill>
                  <a:srgbClr val="A50021"/>
                </a:solidFill>
                <a:latin typeface="Curlz MT" panose="04040404050702020202" pitchFamily="82" charset="0"/>
              </a:rPr>
              <a:t>2023</a:t>
            </a:r>
            <a:endParaRPr lang="nl-BE" altLang="cs-CZ" sz="2400" b="1" dirty="0">
              <a:solidFill>
                <a:srgbClr val="A50021"/>
              </a:solidFill>
              <a:latin typeface="Curlz MT" panose="04040404050702020202" pitchFamily="8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307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07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07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07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07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07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07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mph" presetSubtype="6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0" presetID="3" presetClass="emph" presetSubtype="6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id="{4408F372-9ABE-A778-F1F8-D6D10DCED3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alpha val="56078"/>
            </a:schemeClr>
          </a:solidFill>
          <a:ln>
            <a:noFill/>
          </a:ln>
          <a:effectLst/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7171" name="Rectangle 3">
            <a:extLst>
              <a:ext uri="{FF2B5EF4-FFF2-40B4-BE49-F238E27FC236}">
                <a16:creationId xmlns:a16="http://schemas.microsoft.com/office/drawing/2014/main" id="{24E0AA63-37D5-9B08-22F0-EC61BCE8C7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7172" name="Picture 4">
            <a:extLst>
              <a:ext uri="{FF2B5EF4-FFF2-40B4-BE49-F238E27FC236}">
                <a16:creationId xmlns:a16="http://schemas.microsoft.com/office/drawing/2014/main" id="{EEA8B507-6905-07EF-FF07-DB83E8BA00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04813"/>
            <a:ext cx="8353425" cy="6119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173" name="Rectangle 5">
            <a:extLst>
              <a:ext uri="{FF2B5EF4-FFF2-40B4-BE49-F238E27FC236}">
                <a16:creationId xmlns:a16="http://schemas.microsoft.com/office/drawing/2014/main" id="{EAEB4B76-11FB-BC1B-6F29-B16766FD39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7" y="333376"/>
            <a:ext cx="8353426" cy="6191250"/>
          </a:xfrm>
          <a:prstGeom prst="rect">
            <a:avLst/>
          </a:prstGeom>
          <a:noFill/>
          <a:ln w="127000">
            <a:pattFill prst="wdUpDiag">
              <a:fgClr>
                <a:schemeClr val="hlink"/>
              </a:fgClr>
              <a:bgClr>
                <a:srgbClr val="FFFF00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7174" name="Picture 6">
            <a:extLst>
              <a:ext uri="{FF2B5EF4-FFF2-40B4-BE49-F238E27FC236}">
                <a16:creationId xmlns:a16="http://schemas.microsoft.com/office/drawing/2014/main" id="{F4F04DB8-9A07-2295-0DB5-C91DE884B4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2133600"/>
            <a:ext cx="2376487" cy="259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5" name="Picture 7">
            <a:extLst>
              <a:ext uri="{FF2B5EF4-FFF2-40B4-BE49-F238E27FC236}">
                <a16:creationId xmlns:a16="http://schemas.microsoft.com/office/drawing/2014/main" id="{4DF194E7-AE06-398D-4BA0-9AA4681107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263" y="2205038"/>
            <a:ext cx="2663825" cy="259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5848" name="Picture 8">
            <a:extLst>
              <a:ext uri="{FF2B5EF4-FFF2-40B4-BE49-F238E27FC236}">
                <a16:creationId xmlns:a16="http://schemas.microsoft.com/office/drawing/2014/main" id="{86A121D1-3FCF-0E1F-1730-4675D5BED6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838" y="2997200"/>
            <a:ext cx="1368425" cy="1262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5849" name="WordArt 9">
            <a:extLst>
              <a:ext uri="{FF2B5EF4-FFF2-40B4-BE49-F238E27FC236}">
                <a16:creationId xmlns:a16="http://schemas.microsoft.com/office/drawing/2014/main" id="{4D86DF5B-DCC9-7468-E810-4946F948392A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708400" y="1844675"/>
            <a:ext cx="1873250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764"/>
              </a:avLst>
            </a:prstTxWarp>
          </a:bodyPr>
          <a:lstStyle/>
          <a:p>
            <a:pPr algn="ctr"/>
            <a:r>
              <a:rPr lang="cs-CZ" b="1" kern="10" spc="-9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tile tx="0" ty="0" sx="100000" sy="100000" flip="none" algn="tl"/>
                </a:blipFill>
                <a:cs typeface="Arial" panose="020B0604020202020204" pitchFamily="34" charset="0"/>
              </a:rPr>
              <a:t>Frohe</a:t>
            </a:r>
          </a:p>
        </p:txBody>
      </p:sp>
      <p:sp>
        <p:nvSpPr>
          <p:cNvPr id="35850" name="WordArt 10">
            <a:extLst>
              <a:ext uri="{FF2B5EF4-FFF2-40B4-BE49-F238E27FC236}">
                <a16:creationId xmlns:a16="http://schemas.microsoft.com/office/drawing/2014/main" id="{9AA6CC43-1B9F-A8D4-42E1-9FC1D0732D29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563938" y="4508500"/>
            <a:ext cx="1944687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764"/>
              </a:avLst>
            </a:prstTxWarp>
          </a:bodyPr>
          <a:lstStyle/>
          <a:p>
            <a:pPr algn="ctr"/>
            <a:r>
              <a:rPr lang="cs-CZ" b="1" kern="10" spc="-9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tile tx="0" ty="0" sx="100000" sy="100000" flip="none" algn="tl"/>
                </a:blipFill>
                <a:cs typeface="Arial" panose="020B0604020202020204" pitchFamily="34" charset="0"/>
              </a:rPr>
              <a:t>Ostern</a:t>
            </a:r>
          </a:p>
        </p:txBody>
      </p:sp>
      <p:pic>
        <p:nvPicPr>
          <p:cNvPr id="7179" name="Picture 11">
            <a:extLst>
              <a:ext uri="{FF2B5EF4-FFF2-40B4-BE49-F238E27FC236}">
                <a16:creationId xmlns:a16="http://schemas.microsoft.com/office/drawing/2014/main" id="{0D80B034-5F69-A7CF-9437-3CD852089A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652963"/>
            <a:ext cx="2301875" cy="1747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80" name="Picture 12">
            <a:extLst>
              <a:ext uri="{FF2B5EF4-FFF2-40B4-BE49-F238E27FC236}">
                <a16:creationId xmlns:a16="http://schemas.microsoft.com/office/drawing/2014/main" id="{3752CC6D-D365-D415-4470-67A9DF0195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4724400"/>
            <a:ext cx="2303463" cy="1747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81" name="Picture 13">
            <a:extLst>
              <a:ext uri="{FF2B5EF4-FFF2-40B4-BE49-F238E27FC236}">
                <a16:creationId xmlns:a16="http://schemas.microsoft.com/office/drawing/2014/main" id="{5D6671E7-1E86-FC21-B71F-09D0985D16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2320" y="476250"/>
            <a:ext cx="1492250" cy="2089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82" name="Picture 14">
            <a:extLst>
              <a:ext uri="{FF2B5EF4-FFF2-40B4-BE49-F238E27FC236}">
                <a16:creationId xmlns:a16="http://schemas.microsoft.com/office/drawing/2014/main" id="{F1FEEF1A-C9E8-29D4-18E5-9951519370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57200"/>
            <a:ext cx="1492250" cy="2089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83" name="Picture 15">
            <a:extLst>
              <a:ext uri="{FF2B5EF4-FFF2-40B4-BE49-F238E27FC236}">
                <a16:creationId xmlns:a16="http://schemas.microsoft.com/office/drawing/2014/main" id="{EEB6C2A3-5592-DAAE-D59E-8720E58593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476250"/>
            <a:ext cx="5400675" cy="930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84" name="Picture 16">
            <a:extLst>
              <a:ext uri="{FF2B5EF4-FFF2-40B4-BE49-F238E27FC236}">
                <a16:creationId xmlns:a16="http://schemas.microsoft.com/office/drawing/2014/main" id="{4290CBD0-B515-6249-0430-02194AA0901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75" y="5229225"/>
            <a:ext cx="1809750" cy="119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Text Box 47">
            <a:extLst>
              <a:ext uri="{FF2B5EF4-FFF2-40B4-BE49-F238E27FC236}">
                <a16:creationId xmlns:a16="http://schemas.microsoft.com/office/drawing/2014/main" id="{D0D8A549-956A-D97F-C9C3-A208676A55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3425" y="5584825"/>
            <a:ext cx="11541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2400" b="1" dirty="0">
                <a:solidFill>
                  <a:srgbClr val="A50021"/>
                </a:solidFill>
                <a:latin typeface="Curlz MT" panose="04040404050702020202" pitchFamily="82" charset="0"/>
              </a:rPr>
              <a:t>2023</a:t>
            </a:r>
            <a:endParaRPr lang="nl-BE" altLang="cs-CZ" sz="2400" b="1" dirty="0">
              <a:solidFill>
                <a:srgbClr val="A50021"/>
              </a:solidFill>
              <a:latin typeface="Curlz MT" panose="04040404050702020202" pitchFamily="82" charset="0"/>
            </a:endParaRPr>
          </a:p>
        </p:txBody>
      </p:sp>
      <p:sp>
        <p:nvSpPr>
          <p:cNvPr id="20" name="Text Box 47">
            <a:extLst>
              <a:ext uri="{FF2B5EF4-FFF2-40B4-BE49-F238E27FC236}">
                <a16:creationId xmlns:a16="http://schemas.microsoft.com/office/drawing/2014/main" id="{36F0CA5B-3B9B-4554-7903-275B330B31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88213" y="5602288"/>
            <a:ext cx="11525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2400" b="1" dirty="0">
                <a:solidFill>
                  <a:srgbClr val="A50021"/>
                </a:solidFill>
                <a:latin typeface="Curlz MT" panose="04040404050702020202" pitchFamily="82" charset="0"/>
              </a:rPr>
              <a:t>2023</a:t>
            </a:r>
            <a:endParaRPr lang="nl-BE" altLang="cs-CZ" sz="2400" b="1" dirty="0">
              <a:solidFill>
                <a:srgbClr val="A50021"/>
              </a:solidFill>
              <a:latin typeface="Curlz MT" panose="04040404050702020202" pitchFamily="8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358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58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58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58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58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58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58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mph" presetSubtype="6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0" presetID="3" presetClass="emph" presetSubtype="6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>
            <a:extLst>
              <a:ext uri="{FF2B5EF4-FFF2-40B4-BE49-F238E27FC236}">
                <a16:creationId xmlns:a16="http://schemas.microsoft.com/office/drawing/2014/main" id="{57918A39-D231-9EB4-F77A-16A64A04D4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alpha val="56078"/>
            </a:schemeClr>
          </a:solidFill>
          <a:ln>
            <a:noFill/>
          </a:ln>
          <a:effectLst/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8195" name="Rectangle 3">
            <a:extLst>
              <a:ext uri="{FF2B5EF4-FFF2-40B4-BE49-F238E27FC236}">
                <a16:creationId xmlns:a16="http://schemas.microsoft.com/office/drawing/2014/main" id="{862DFD6E-5DDC-FCE4-88F7-30287F923A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8196" name="Picture 4">
            <a:extLst>
              <a:ext uri="{FF2B5EF4-FFF2-40B4-BE49-F238E27FC236}">
                <a16:creationId xmlns:a16="http://schemas.microsoft.com/office/drawing/2014/main" id="{D5DAA0DB-D3A4-6F41-72F9-8E9038BC99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9" y="404813"/>
            <a:ext cx="8353424" cy="6119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197" name="Rectangle 5">
            <a:extLst>
              <a:ext uri="{FF2B5EF4-FFF2-40B4-BE49-F238E27FC236}">
                <a16:creationId xmlns:a16="http://schemas.microsoft.com/office/drawing/2014/main" id="{2D107ACB-F01C-5F54-ECB4-B24711D4CC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2509" y="333376"/>
            <a:ext cx="8416202" cy="6191250"/>
          </a:xfrm>
          <a:prstGeom prst="rect">
            <a:avLst/>
          </a:prstGeom>
          <a:noFill/>
          <a:ln w="127000">
            <a:pattFill prst="wdUpDiag">
              <a:fgClr>
                <a:schemeClr val="hlink"/>
              </a:fgClr>
              <a:bgClr>
                <a:srgbClr val="FFFF00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8198" name="Picture 6">
            <a:extLst>
              <a:ext uri="{FF2B5EF4-FFF2-40B4-BE49-F238E27FC236}">
                <a16:creationId xmlns:a16="http://schemas.microsoft.com/office/drawing/2014/main" id="{9DCC4BC6-8086-4D6A-1C79-41D1BE443F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2205038"/>
            <a:ext cx="2663825" cy="259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9" name="Picture 7">
            <a:extLst>
              <a:ext uri="{FF2B5EF4-FFF2-40B4-BE49-F238E27FC236}">
                <a16:creationId xmlns:a16="http://schemas.microsoft.com/office/drawing/2014/main" id="{DF044E6C-FEFB-19E8-3033-B2F1022A64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2205038"/>
            <a:ext cx="2665413" cy="2519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4824" name="WordArt 8">
            <a:extLst>
              <a:ext uri="{FF2B5EF4-FFF2-40B4-BE49-F238E27FC236}">
                <a16:creationId xmlns:a16="http://schemas.microsoft.com/office/drawing/2014/main" id="{73408355-C1A9-D324-11A6-2163D0E855CA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779838" y="1700213"/>
            <a:ext cx="1728787" cy="5762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764"/>
              </a:avLst>
            </a:prstTxWarp>
          </a:bodyPr>
          <a:lstStyle/>
          <a:p>
            <a:pPr algn="ctr"/>
            <a:r>
              <a:rPr lang="cs-CZ" b="1" kern="10" spc="-9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tile tx="0" ty="0" sx="100000" sy="100000" flip="none" algn="tl"/>
                </a:blipFill>
                <a:cs typeface="Arial" panose="020B0604020202020204" pitchFamily="34" charset="0"/>
              </a:rPr>
              <a:t>Felices</a:t>
            </a:r>
          </a:p>
        </p:txBody>
      </p:sp>
      <p:pic>
        <p:nvPicPr>
          <p:cNvPr id="34825" name="Picture 9">
            <a:extLst>
              <a:ext uri="{FF2B5EF4-FFF2-40B4-BE49-F238E27FC236}">
                <a16:creationId xmlns:a16="http://schemas.microsoft.com/office/drawing/2014/main" id="{98CFE61A-F022-3822-09EE-6690A54BE6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175" y="2997200"/>
            <a:ext cx="1079500" cy="1073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4826" name="WordArt 10">
            <a:extLst>
              <a:ext uri="{FF2B5EF4-FFF2-40B4-BE49-F238E27FC236}">
                <a16:creationId xmlns:a16="http://schemas.microsoft.com/office/drawing/2014/main" id="{DA9DDCD0-D87B-128E-6A88-4824D931CB5A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635375" y="4581525"/>
            <a:ext cx="1944688" cy="5032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764"/>
              </a:avLst>
            </a:prstTxWarp>
          </a:bodyPr>
          <a:lstStyle/>
          <a:p>
            <a:pPr algn="ctr"/>
            <a:r>
              <a:rPr lang="cs-CZ" b="1" kern="10" spc="-9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tile tx="0" ty="0" sx="100000" sy="100000" flip="none" algn="tl"/>
                </a:blipFill>
                <a:cs typeface="Arial" panose="020B0604020202020204" pitchFamily="34" charset="0"/>
              </a:rPr>
              <a:t>Pascuas</a:t>
            </a:r>
          </a:p>
        </p:txBody>
      </p:sp>
      <p:pic>
        <p:nvPicPr>
          <p:cNvPr id="8203" name="Picture 11">
            <a:extLst>
              <a:ext uri="{FF2B5EF4-FFF2-40B4-BE49-F238E27FC236}">
                <a16:creationId xmlns:a16="http://schemas.microsoft.com/office/drawing/2014/main" id="{5A3094E7-9BC8-6D41-7217-44D06289D2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902" y="4633913"/>
            <a:ext cx="2301875" cy="1747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204" name="Picture 12">
            <a:extLst>
              <a:ext uri="{FF2B5EF4-FFF2-40B4-BE49-F238E27FC236}">
                <a16:creationId xmlns:a16="http://schemas.microsoft.com/office/drawing/2014/main" id="{B5259EDF-A591-10B1-AAFC-AA492285E1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3373" y="4671218"/>
            <a:ext cx="2303463" cy="1747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205" name="Picture 13">
            <a:extLst>
              <a:ext uri="{FF2B5EF4-FFF2-40B4-BE49-F238E27FC236}">
                <a16:creationId xmlns:a16="http://schemas.microsoft.com/office/drawing/2014/main" id="{690DAFE8-EEE6-A155-DD20-7F588C271A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1873250" cy="1873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206" name="Picture 14">
            <a:extLst>
              <a:ext uri="{FF2B5EF4-FFF2-40B4-BE49-F238E27FC236}">
                <a16:creationId xmlns:a16="http://schemas.microsoft.com/office/drawing/2014/main" id="{63913811-6EF2-DBC8-D0AD-00FDE680B3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488" y="476250"/>
            <a:ext cx="1873250" cy="1873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207" name="Picture 15">
            <a:extLst>
              <a:ext uri="{FF2B5EF4-FFF2-40B4-BE49-F238E27FC236}">
                <a16:creationId xmlns:a16="http://schemas.microsoft.com/office/drawing/2014/main" id="{AEA5533B-92B1-D70F-0111-A72D0C8D4C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476250"/>
            <a:ext cx="5400675" cy="930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208" name="Picture 16">
            <a:extLst>
              <a:ext uri="{FF2B5EF4-FFF2-40B4-BE49-F238E27FC236}">
                <a16:creationId xmlns:a16="http://schemas.microsoft.com/office/drawing/2014/main" id="{FB0B6A07-60A0-AF56-1239-A3ED72BEABF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6142" y="5251450"/>
            <a:ext cx="1209675" cy="1123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9" name="Picture 17">
            <a:extLst>
              <a:ext uri="{FF2B5EF4-FFF2-40B4-BE49-F238E27FC236}">
                <a16:creationId xmlns:a16="http://schemas.microsoft.com/office/drawing/2014/main" id="{512991D6-0F9C-C14B-4242-68C61A62715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470961" y="5180013"/>
            <a:ext cx="1223963" cy="1123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Text Box 47">
            <a:extLst>
              <a:ext uri="{FF2B5EF4-FFF2-40B4-BE49-F238E27FC236}">
                <a16:creationId xmlns:a16="http://schemas.microsoft.com/office/drawing/2014/main" id="{C71DA32D-D132-3685-8645-A6CFAAA931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1404" y="5545137"/>
            <a:ext cx="11541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2400" b="1" dirty="0">
                <a:solidFill>
                  <a:srgbClr val="A50021"/>
                </a:solidFill>
                <a:latin typeface="Curlz MT" panose="04040404050702020202" pitchFamily="82" charset="0"/>
              </a:rPr>
              <a:t>2023</a:t>
            </a:r>
            <a:endParaRPr lang="nl-BE" altLang="cs-CZ" sz="2400" b="1" dirty="0">
              <a:solidFill>
                <a:srgbClr val="A50021"/>
              </a:solidFill>
              <a:latin typeface="Curlz MT" panose="04040404050702020202" pitchFamily="82" charset="0"/>
            </a:endParaRPr>
          </a:p>
        </p:txBody>
      </p:sp>
      <p:sp>
        <p:nvSpPr>
          <p:cNvPr id="21" name="Text Box 47">
            <a:extLst>
              <a:ext uri="{FF2B5EF4-FFF2-40B4-BE49-F238E27FC236}">
                <a16:creationId xmlns:a16="http://schemas.microsoft.com/office/drawing/2014/main" id="{E600AD97-A319-528B-EEC4-87CAB80439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38484" y="5594350"/>
            <a:ext cx="115411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2400" b="1" dirty="0">
                <a:solidFill>
                  <a:srgbClr val="A50021"/>
                </a:solidFill>
                <a:latin typeface="Curlz MT" panose="04040404050702020202" pitchFamily="82" charset="0"/>
              </a:rPr>
              <a:t>2023</a:t>
            </a:r>
            <a:endParaRPr lang="nl-BE" altLang="cs-CZ" sz="2400" b="1" dirty="0">
              <a:solidFill>
                <a:srgbClr val="A50021"/>
              </a:solidFill>
              <a:latin typeface="Curlz MT" panose="04040404050702020202" pitchFamily="8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48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2000"/>
                                        <p:tgtEl>
                                          <p:spTgt spid="348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48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48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48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0E3C085A-6159-EACC-3E9C-F2A9B6A1A3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alpha val="56078"/>
            </a:schemeClr>
          </a:solidFill>
          <a:ln>
            <a:noFill/>
          </a:ln>
          <a:effectLst/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9219" name="Rectangle 3">
            <a:extLst>
              <a:ext uri="{FF2B5EF4-FFF2-40B4-BE49-F238E27FC236}">
                <a16:creationId xmlns:a16="http://schemas.microsoft.com/office/drawing/2014/main" id="{B04E2017-A192-0707-D506-87A4E89237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9220" name="Picture 4">
            <a:extLst>
              <a:ext uri="{FF2B5EF4-FFF2-40B4-BE49-F238E27FC236}">
                <a16:creationId xmlns:a16="http://schemas.microsoft.com/office/drawing/2014/main" id="{CC860905-F40C-5B25-EEBE-4CEB1C75BB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04813"/>
            <a:ext cx="8353425" cy="6119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221" name="Rectangle 5">
            <a:extLst>
              <a:ext uri="{FF2B5EF4-FFF2-40B4-BE49-F238E27FC236}">
                <a16:creationId xmlns:a16="http://schemas.microsoft.com/office/drawing/2014/main" id="{EC4A198A-02CF-9AEF-28F2-5CA1F70A3C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6" y="333376"/>
            <a:ext cx="8353426" cy="6191250"/>
          </a:xfrm>
          <a:prstGeom prst="rect">
            <a:avLst/>
          </a:prstGeom>
          <a:noFill/>
          <a:ln w="127000">
            <a:pattFill prst="wdUpDiag">
              <a:fgClr>
                <a:schemeClr val="hlink"/>
              </a:fgClr>
              <a:bgClr>
                <a:srgbClr val="FFFF00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9222" name="Picture 6">
            <a:extLst>
              <a:ext uri="{FF2B5EF4-FFF2-40B4-BE49-F238E27FC236}">
                <a16:creationId xmlns:a16="http://schemas.microsoft.com/office/drawing/2014/main" id="{B91FCFE5-2A70-99C9-95D4-B7BDBC4D53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2205038"/>
            <a:ext cx="2665413" cy="2519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3" name="Picture 7">
            <a:extLst>
              <a:ext uri="{FF2B5EF4-FFF2-40B4-BE49-F238E27FC236}">
                <a16:creationId xmlns:a16="http://schemas.microsoft.com/office/drawing/2014/main" id="{B43D0405-C8FA-C09E-6BDB-D6BEC4C225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6230">
            <a:off x="5219700" y="2276475"/>
            <a:ext cx="2447925" cy="2447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3800" name="Picture 8">
            <a:extLst>
              <a:ext uri="{FF2B5EF4-FFF2-40B4-BE49-F238E27FC236}">
                <a16:creationId xmlns:a16="http://schemas.microsoft.com/office/drawing/2014/main" id="{872520CE-1984-F5BC-43AB-9ED309F697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2781300"/>
            <a:ext cx="1509713" cy="1479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3801" name="WordArt 9">
            <a:extLst>
              <a:ext uri="{FF2B5EF4-FFF2-40B4-BE49-F238E27FC236}">
                <a16:creationId xmlns:a16="http://schemas.microsoft.com/office/drawing/2014/main" id="{B8FC42A1-C2E2-EFDF-3078-0B6908B4DCC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779838" y="1700213"/>
            <a:ext cx="1800225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764"/>
              </a:avLst>
            </a:prstTxWarp>
          </a:bodyPr>
          <a:lstStyle/>
          <a:p>
            <a:pPr algn="ctr"/>
            <a:r>
              <a:rPr lang="cs-CZ" b="1" kern="10" spc="-9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tile tx="0" ty="0" sx="100000" sy="100000" flip="none" algn="tl"/>
                </a:blipFill>
                <a:cs typeface="Arial" panose="020B0604020202020204" pitchFamily="34" charset="0"/>
              </a:rPr>
              <a:t>Feliz</a:t>
            </a:r>
          </a:p>
        </p:txBody>
      </p:sp>
      <p:sp>
        <p:nvSpPr>
          <p:cNvPr id="33802" name="WordArt 10">
            <a:extLst>
              <a:ext uri="{FF2B5EF4-FFF2-40B4-BE49-F238E27FC236}">
                <a16:creationId xmlns:a16="http://schemas.microsoft.com/office/drawing/2014/main" id="{B683EA23-BFF9-95BE-FB09-8007DF5D35F6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563938" y="4581525"/>
            <a:ext cx="2089150" cy="5762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764"/>
              </a:avLst>
            </a:prstTxWarp>
          </a:bodyPr>
          <a:lstStyle/>
          <a:p>
            <a:pPr algn="ctr"/>
            <a:r>
              <a:rPr lang="cs-CZ" b="1" kern="10" spc="-9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tile tx="0" ty="0" sx="100000" sy="100000" flip="none" algn="tl"/>
                </a:blipFill>
                <a:cs typeface="Arial" panose="020B0604020202020204" pitchFamily="34" charset="0"/>
              </a:rPr>
              <a:t>Páscoa</a:t>
            </a:r>
          </a:p>
        </p:txBody>
      </p:sp>
      <p:pic>
        <p:nvPicPr>
          <p:cNvPr id="9227" name="Picture 11">
            <a:extLst>
              <a:ext uri="{FF2B5EF4-FFF2-40B4-BE49-F238E27FC236}">
                <a16:creationId xmlns:a16="http://schemas.microsoft.com/office/drawing/2014/main" id="{C58B66FB-F757-8830-7887-9D8A38141A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652963"/>
            <a:ext cx="2301875" cy="1747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8" name="Picture 12">
            <a:extLst>
              <a:ext uri="{FF2B5EF4-FFF2-40B4-BE49-F238E27FC236}">
                <a16:creationId xmlns:a16="http://schemas.microsoft.com/office/drawing/2014/main" id="{440C92E8-669C-32E3-B21C-C863164BF7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4724400"/>
            <a:ext cx="2303463" cy="1747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9" name="Picture 13">
            <a:extLst>
              <a:ext uri="{FF2B5EF4-FFF2-40B4-BE49-F238E27FC236}">
                <a16:creationId xmlns:a16="http://schemas.microsoft.com/office/drawing/2014/main" id="{B013A46D-599E-4DEC-ABFA-3F42350AAA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884" y="508794"/>
            <a:ext cx="1492250" cy="2089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30" name="Picture 14">
            <a:extLst>
              <a:ext uri="{FF2B5EF4-FFF2-40B4-BE49-F238E27FC236}">
                <a16:creationId xmlns:a16="http://schemas.microsoft.com/office/drawing/2014/main" id="{6855F91D-9607-39AE-01FC-6DA4D69630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3024" y="476250"/>
            <a:ext cx="1492250" cy="2089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31" name="Picture 15">
            <a:extLst>
              <a:ext uri="{FF2B5EF4-FFF2-40B4-BE49-F238E27FC236}">
                <a16:creationId xmlns:a16="http://schemas.microsoft.com/office/drawing/2014/main" id="{266F28CF-9194-2454-CF5C-7C3CCF2FB5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476250"/>
            <a:ext cx="5400675" cy="930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32" name="Picture 16">
            <a:extLst>
              <a:ext uri="{FF2B5EF4-FFF2-40B4-BE49-F238E27FC236}">
                <a16:creationId xmlns:a16="http://schemas.microsoft.com/office/drawing/2014/main" id="{205BA28D-7A3C-C98C-9AE1-6927FBD81E0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7124" y="5248419"/>
            <a:ext cx="1809750" cy="119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Text Box 47">
            <a:extLst>
              <a:ext uri="{FF2B5EF4-FFF2-40B4-BE49-F238E27FC236}">
                <a16:creationId xmlns:a16="http://schemas.microsoft.com/office/drawing/2014/main" id="{1A34A915-977B-AF36-48E4-6FFC4C43EB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3425" y="5522913"/>
            <a:ext cx="115411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2400" b="1" dirty="0">
                <a:solidFill>
                  <a:srgbClr val="A50021"/>
                </a:solidFill>
                <a:latin typeface="Curlz MT" panose="04040404050702020202" pitchFamily="82" charset="0"/>
              </a:rPr>
              <a:t>2023</a:t>
            </a:r>
            <a:endParaRPr lang="nl-BE" altLang="cs-CZ" sz="2400" b="1" dirty="0">
              <a:solidFill>
                <a:srgbClr val="A50021"/>
              </a:solidFill>
              <a:latin typeface="Curlz MT" panose="04040404050702020202" pitchFamily="82" charset="0"/>
            </a:endParaRPr>
          </a:p>
        </p:txBody>
      </p:sp>
      <p:sp>
        <p:nvSpPr>
          <p:cNvPr id="20" name="Text Box 47">
            <a:extLst>
              <a:ext uri="{FF2B5EF4-FFF2-40B4-BE49-F238E27FC236}">
                <a16:creationId xmlns:a16="http://schemas.microsoft.com/office/drawing/2014/main" id="{3A00320D-AE6E-B662-8F3C-60FFA25EA9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2025" y="5654675"/>
            <a:ext cx="1154113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2400" b="1" dirty="0">
                <a:solidFill>
                  <a:srgbClr val="A50021"/>
                </a:solidFill>
                <a:latin typeface="Curlz MT" panose="04040404050702020202" pitchFamily="82" charset="0"/>
              </a:rPr>
              <a:t>2023</a:t>
            </a:r>
            <a:endParaRPr lang="nl-BE" altLang="cs-CZ" sz="2400" b="1" dirty="0">
              <a:solidFill>
                <a:srgbClr val="A50021"/>
              </a:solidFill>
              <a:latin typeface="Curlz MT" panose="04040404050702020202" pitchFamily="8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38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38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38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38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38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3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mph" presetSubtype="6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0" presetID="3" presetClass="emph" presetSubtype="6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>
            <a:extLst>
              <a:ext uri="{FF2B5EF4-FFF2-40B4-BE49-F238E27FC236}">
                <a16:creationId xmlns:a16="http://schemas.microsoft.com/office/drawing/2014/main" id="{583CFEB2-77EA-A23F-1E0C-8EFB0977F5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alpha val="56078"/>
            </a:schemeClr>
          </a:solidFill>
          <a:ln>
            <a:noFill/>
          </a:ln>
          <a:effectLst/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10243" name="Rectangle 3">
            <a:extLst>
              <a:ext uri="{FF2B5EF4-FFF2-40B4-BE49-F238E27FC236}">
                <a16:creationId xmlns:a16="http://schemas.microsoft.com/office/drawing/2014/main" id="{32CF65A8-53C4-BA8D-A59F-8AF49BC79C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10244" name="Picture 4">
            <a:extLst>
              <a:ext uri="{FF2B5EF4-FFF2-40B4-BE49-F238E27FC236}">
                <a16:creationId xmlns:a16="http://schemas.microsoft.com/office/drawing/2014/main" id="{BFCE5482-4A44-5BAF-96B4-3BDB01CD0E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9" y="404813"/>
            <a:ext cx="8353424" cy="6119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245" name="Rectangle 5">
            <a:extLst>
              <a:ext uri="{FF2B5EF4-FFF2-40B4-BE49-F238E27FC236}">
                <a16:creationId xmlns:a16="http://schemas.microsoft.com/office/drawing/2014/main" id="{DF925AEC-7086-C644-EFCC-C112C9A19E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6" y="333376"/>
            <a:ext cx="8353425" cy="6191250"/>
          </a:xfrm>
          <a:prstGeom prst="rect">
            <a:avLst/>
          </a:prstGeom>
          <a:noFill/>
          <a:ln w="127000">
            <a:pattFill prst="wdUpDiag">
              <a:fgClr>
                <a:schemeClr val="hlink"/>
              </a:fgClr>
              <a:bgClr>
                <a:srgbClr val="FFFF00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10246" name="Picture 6">
            <a:extLst>
              <a:ext uri="{FF2B5EF4-FFF2-40B4-BE49-F238E27FC236}">
                <a16:creationId xmlns:a16="http://schemas.microsoft.com/office/drawing/2014/main" id="{144B9CC7-809A-AE67-D2B9-3643FBF5C4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2205038"/>
            <a:ext cx="2590800" cy="2447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7" name="Picture 7">
            <a:extLst>
              <a:ext uri="{FF2B5EF4-FFF2-40B4-BE49-F238E27FC236}">
                <a16:creationId xmlns:a16="http://schemas.microsoft.com/office/drawing/2014/main" id="{E7445FDC-1917-1433-90A0-BDE53089DF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725" y="2276475"/>
            <a:ext cx="2303463" cy="2447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8920" name="Picture 8">
            <a:extLst>
              <a:ext uri="{FF2B5EF4-FFF2-40B4-BE49-F238E27FC236}">
                <a16:creationId xmlns:a16="http://schemas.microsoft.com/office/drawing/2014/main" id="{67C34A40-EDF2-E51D-CE9E-5477733FC1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2852738"/>
            <a:ext cx="1366838" cy="1358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8921" name="WordArt 9">
            <a:extLst>
              <a:ext uri="{FF2B5EF4-FFF2-40B4-BE49-F238E27FC236}">
                <a16:creationId xmlns:a16="http://schemas.microsoft.com/office/drawing/2014/main" id="{6D96A224-3AF0-50A4-EC5B-79AFA34DFE5C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708400" y="1844675"/>
            <a:ext cx="2016125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764"/>
              </a:avLst>
            </a:prstTxWarp>
          </a:bodyPr>
          <a:lstStyle/>
          <a:p>
            <a:pPr algn="ctr"/>
            <a:r>
              <a:rPr lang="cs-CZ" b="1" kern="10" spc="-9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tile tx="0" ty="0" sx="100000" sy="100000" flip="none" algn="tl"/>
                </a:blipFill>
                <a:cs typeface="Arial" panose="020B0604020202020204" pitchFamily="34" charset="0"/>
              </a:rPr>
              <a:t>Kellemes</a:t>
            </a:r>
          </a:p>
        </p:txBody>
      </p:sp>
      <p:sp>
        <p:nvSpPr>
          <p:cNvPr id="38922" name="WordArt 10">
            <a:extLst>
              <a:ext uri="{FF2B5EF4-FFF2-40B4-BE49-F238E27FC236}">
                <a16:creationId xmlns:a16="http://schemas.microsoft.com/office/drawing/2014/main" id="{3B6AA2D2-0168-C923-E86E-4F44D1BFECE5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255444" y="4805939"/>
            <a:ext cx="2880469" cy="3619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764"/>
              </a:avLst>
            </a:prstTxWarp>
          </a:bodyPr>
          <a:lstStyle/>
          <a:p>
            <a:pPr algn="ctr"/>
            <a:r>
              <a:rPr lang="cs-CZ" b="1" kern="10" spc="-9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tile tx="0" ty="0" sx="100000" sy="100000" flip="none" algn="tl"/>
                </a:blipFill>
                <a:cs typeface="Arial" panose="020B0604020202020204" pitchFamily="34" charset="0"/>
              </a:rPr>
              <a:t>Húsveti</a:t>
            </a:r>
            <a:r>
              <a:rPr lang="cs-CZ" b="1" kern="10" spc="-9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tile tx="0" ty="0" sx="100000" sy="100000" flip="none" algn="tl"/>
                </a:blipFill>
                <a:cs typeface="Arial" panose="020B0604020202020204" pitchFamily="34" charset="0"/>
              </a:rPr>
              <a:t> </a:t>
            </a:r>
            <a:r>
              <a:rPr lang="cs-CZ" b="1" kern="10" spc="-9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tile tx="0" ty="0" sx="100000" sy="100000" flip="none" algn="tl"/>
                </a:blipFill>
                <a:cs typeface="Arial" panose="020B0604020202020204" pitchFamily="34" charset="0"/>
              </a:rPr>
              <a:t>unnepeket</a:t>
            </a:r>
            <a:endParaRPr lang="cs-CZ" b="1" kern="10" spc="-90" dirty="0">
              <a:ln w="9525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6"/>
                <a:srcRect/>
                <a:tile tx="0" ty="0" sx="100000" sy="100000" flip="none" algn="tl"/>
              </a:blipFill>
              <a:cs typeface="Arial" panose="020B0604020202020204" pitchFamily="34" charset="0"/>
            </a:endParaRPr>
          </a:p>
        </p:txBody>
      </p:sp>
      <p:pic>
        <p:nvPicPr>
          <p:cNvPr id="10251" name="Picture 11">
            <a:extLst>
              <a:ext uri="{FF2B5EF4-FFF2-40B4-BE49-F238E27FC236}">
                <a16:creationId xmlns:a16="http://schemas.microsoft.com/office/drawing/2014/main" id="{23F9B23D-9282-B64C-B37F-F39DF2F2F9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652963"/>
            <a:ext cx="2301875" cy="1747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52" name="Picture 12">
            <a:extLst>
              <a:ext uri="{FF2B5EF4-FFF2-40B4-BE49-F238E27FC236}">
                <a16:creationId xmlns:a16="http://schemas.microsoft.com/office/drawing/2014/main" id="{5AD797BB-AE9D-3442-178B-0D60557509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4724400"/>
            <a:ext cx="2303463" cy="1747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53" name="Picture 14">
            <a:extLst>
              <a:ext uri="{FF2B5EF4-FFF2-40B4-BE49-F238E27FC236}">
                <a16:creationId xmlns:a16="http://schemas.microsoft.com/office/drawing/2014/main" id="{1BB14C24-9521-57C0-6DCC-022E28FA64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069" y="506412"/>
            <a:ext cx="1492250" cy="1944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54" name="Picture 15">
            <a:extLst>
              <a:ext uri="{FF2B5EF4-FFF2-40B4-BE49-F238E27FC236}">
                <a16:creationId xmlns:a16="http://schemas.microsoft.com/office/drawing/2014/main" id="{F6528705-1885-5A58-C414-4650F8667C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4537" y="476250"/>
            <a:ext cx="1492250" cy="1944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55" name="Picture 16">
            <a:extLst>
              <a:ext uri="{FF2B5EF4-FFF2-40B4-BE49-F238E27FC236}">
                <a16:creationId xmlns:a16="http://schemas.microsoft.com/office/drawing/2014/main" id="{9A5969FF-ACB1-839D-C42A-6340231C49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476250"/>
            <a:ext cx="5400675" cy="930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56" name="Picture 17">
            <a:extLst>
              <a:ext uri="{FF2B5EF4-FFF2-40B4-BE49-F238E27FC236}">
                <a16:creationId xmlns:a16="http://schemas.microsoft.com/office/drawing/2014/main" id="{59266B58-4E53-5E46-2D9C-38B1A072CB9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419474" y="5247264"/>
            <a:ext cx="1223963" cy="1123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7" name="Picture 18">
            <a:extLst>
              <a:ext uri="{FF2B5EF4-FFF2-40B4-BE49-F238E27FC236}">
                <a16:creationId xmlns:a16="http://schemas.microsoft.com/office/drawing/2014/main" id="{228B8AEA-146D-3B6A-11D7-FC6A2724A17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101" y="5235575"/>
            <a:ext cx="1209675" cy="1123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Text Box 47">
            <a:extLst>
              <a:ext uri="{FF2B5EF4-FFF2-40B4-BE49-F238E27FC236}">
                <a16:creationId xmlns:a16="http://schemas.microsoft.com/office/drawing/2014/main" id="{F44746D2-7727-D471-438C-A8C7D2E662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7550" y="5559425"/>
            <a:ext cx="11541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2400" b="1" dirty="0">
                <a:solidFill>
                  <a:srgbClr val="A50021"/>
                </a:solidFill>
                <a:latin typeface="Curlz MT" panose="04040404050702020202" pitchFamily="82" charset="0"/>
              </a:rPr>
              <a:t>2023</a:t>
            </a:r>
            <a:endParaRPr lang="nl-BE" altLang="cs-CZ" sz="2400" b="1" dirty="0">
              <a:solidFill>
                <a:srgbClr val="A50021"/>
              </a:solidFill>
              <a:latin typeface="Curlz MT" panose="04040404050702020202" pitchFamily="82" charset="0"/>
            </a:endParaRPr>
          </a:p>
        </p:txBody>
      </p:sp>
      <p:sp>
        <p:nvSpPr>
          <p:cNvPr id="21" name="Text Box 47">
            <a:extLst>
              <a:ext uri="{FF2B5EF4-FFF2-40B4-BE49-F238E27FC236}">
                <a16:creationId xmlns:a16="http://schemas.microsoft.com/office/drawing/2014/main" id="{B2460CB3-2684-2613-7D6B-8EF2633318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94563" y="5632450"/>
            <a:ext cx="115411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2400" b="1" dirty="0">
                <a:solidFill>
                  <a:srgbClr val="A50021"/>
                </a:solidFill>
                <a:latin typeface="Curlz MT" panose="04040404050702020202" pitchFamily="82" charset="0"/>
              </a:rPr>
              <a:t>2023</a:t>
            </a:r>
            <a:endParaRPr lang="nl-BE" altLang="cs-CZ" sz="2400" b="1" dirty="0">
              <a:solidFill>
                <a:srgbClr val="A50021"/>
              </a:solidFill>
              <a:latin typeface="Curlz MT" panose="04040404050702020202" pitchFamily="8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389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89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89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89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89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89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89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mph" presetSubtype="6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0" presetID="3" presetClass="emph" presetSubtype="6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>
            <a:extLst>
              <a:ext uri="{FF2B5EF4-FFF2-40B4-BE49-F238E27FC236}">
                <a16:creationId xmlns:a16="http://schemas.microsoft.com/office/drawing/2014/main" id="{73A31313-49A8-E7B9-8A5A-CD75F93B1C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alpha val="56078"/>
            </a:schemeClr>
          </a:solidFill>
          <a:ln>
            <a:noFill/>
          </a:ln>
          <a:effectLst/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11267" name="Rectangle 3">
            <a:extLst>
              <a:ext uri="{FF2B5EF4-FFF2-40B4-BE49-F238E27FC236}">
                <a16:creationId xmlns:a16="http://schemas.microsoft.com/office/drawing/2014/main" id="{F7CF2D49-CAA9-EAEF-B3C8-93DCC5898B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11268" name="Picture 4">
            <a:extLst>
              <a:ext uri="{FF2B5EF4-FFF2-40B4-BE49-F238E27FC236}">
                <a16:creationId xmlns:a16="http://schemas.microsoft.com/office/drawing/2014/main" id="{775C2256-5222-4516-4874-08EFCADEDD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04813"/>
            <a:ext cx="8353425" cy="6119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269" name="Rectangle 5">
            <a:extLst>
              <a:ext uri="{FF2B5EF4-FFF2-40B4-BE49-F238E27FC236}">
                <a16:creationId xmlns:a16="http://schemas.microsoft.com/office/drawing/2014/main" id="{421528FD-1280-3FE8-1E65-0DBE0AAAC2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7" y="333376"/>
            <a:ext cx="8353425" cy="6191250"/>
          </a:xfrm>
          <a:prstGeom prst="rect">
            <a:avLst/>
          </a:prstGeom>
          <a:noFill/>
          <a:ln w="127000">
            <a:pattFill prst="wdUpDiag">
              <a:fgClr>
                <a:schemeClr val="hlink"/>
              </a:fgClr>
              <a:bgClr>
                <a:srgbClr val="FFFF00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11270" name="Picture 6">
            <a:extLst>
              <a:ext uri="{FF2B5EF4-FFF2-40B4-BE49-F238E27FC236}">
                <a16:creationId xmlns:a16="http://schemas.microsoft.com/office/drawing/2014/main" id="{308C6258-CA95-6F17-F938-BB01E55493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6230">
            <a:off x="1471613" y="2205038"/>
            <a:ext cx="2522537" cy="2519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71" name="Picture 7">
            <a:extLst>
              <a:ext uri="{FF2B5EF4-FFF2-40B4-BE49-F238E27FC236}">
                <a16:creationId xmlns:a16="http://schemas.microsoft.com/office/drawing/2014/main" id="{93806C8D-815A-E5A3-822E-1100566821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725" y="2133600"/>
            <a:ext cx="2374900" cy="2735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7896" name="Picture 8">
            <a:extLst>
              <a:ext uri="{FF2B5EF4-FFF2-40B4-BE49-F238E27FC236}">
                <a16:creationId xmlns:a16="http://schemas.microsoft.com/office/drawing/2014/main" id="{967B856B-CAFB-C826-80C9-D3453B0676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275" y="2924175"/>
            <a:ext cx="1368425" cy="1323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7897" name="WordArt 9">
            <a:extLst>
              <a:ext uri="{FF2B5EF4-FFF2-40B4-BE49-F238E27FC236}">
                <a16:creationId xmlns:a16="http://schemas.microsoft.com/office/drawing/2014/main" id="{37204730-B80A-1DFB-067C-D18A18F9E314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492500" y="1700213"/>
            <a:ext cx="2016125" cy="5762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764"/>
              </a:avLst>
            </a:prstTxWarp>
          </a:bodyPr>
          <a:lstStyle/>
          <a:p>
            <a:pPr algn="ctr"/>
            <a:r>
              <a:rPr lang="cs-CZ" b="1" kern="10" spc="-9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tile tx="0" ty="0" sx="100000" sy="100000" flip="none" algn="tl"/>
                </a:blipFill>
                <a:cs typeface="Arial" panose="020B0604020202020204" pitchFamily="34" charset="0"/>
              </a:rPr>
              <a:t>Wesolych</a:t>
            </a:r>
          </a:p>
        </p:txBody>
      </p:sp>
      <p:sp>
        <p:nvSpPr>
          <p:cNvPr id="37898" name="WordArt 10">
            <a:extLst>
              <a:ext uri="{FF2B5EF4-FFF2-40B4-BE49-F238E27FC236}">
                <a16:creationId xmlns:a16="http://schemas.microsoft.com/office/drawing/2014/main" id="{8FB1E0DD-8056-1AD0-B50E-9DBDFFFC406C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563938" y="4652963"/>
            <a:ext cx="1871662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764"/>
              </a:avLst>
            </a:prstTxWarp>
          </a:bodyPr>
          <a:lstStyle/>
          <a:p>
            <a:pPr algn="ctr"/>
            <a:r>
              <a:rPr lang="cs-CZ" b="1" kern="10" spc="-9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tile tx="0" ty="0" sx="100000" sy="100000" flip="none" algn="tl"/>
                </a:blipFill>
                <a:cs typeface="Arial" panose="020B0604020202020204" pitchFamily="34" charset="0"/>
              </a:rPr>
              <a:t>Šwiat</a:t>
            </a:r>
          </a:p>
        </p:txBody>
      </p:sp>
      <p:pic>
        <p:nvPicPr>
          <p:cNvPr id="11275" name="Picture 11">
            <a:extLst>
              <a:ext uri="{FF2B5EF4-FFF2-40B4-BE49-F238E27FC236}">
                <a16:creationId xmlns:a16="http://schemas.microsoft.com/office/drawing/2014/main" id="{E574B4FE-F482-9DEC-F619-40EB46CFE5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652963"/>
            <a:ext cx="2301875" cy="1747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76" name="Picture 12">
            <a:extLst>
              <a:ext uri="{FF2B5EF4-FFF2-40B4-BE49-F238E27FC236}">
                <a16:creationId xmlns:a16="http://schemas.microsoft.com/office/drawing/2014/main" id="{549ADC5E-411F-C082-38E8-43BB3982B2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0329" y="4705349"/>
            <a:ext cx="2303463" cy="1747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77" name="Picture 13">
            <a:extLst>
              <a:ext uri="{FF2B5EF4-FFF2-40B4-BE49-F238E27FC236}">
                <a16:creationId xmlns:a16="http://schemas.microsoft.com/office/drawing/2014/main" id="{099C98FD-3653-083C-BB31-BA3F0792BD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549275"/>
            <a:ext cx="1939925" cy="1939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78" name="Picture 14">
            <a:extLst>
              <a:ext uri="{FF2B5EF4-FFF2-40B4-BE49-F238E27FC236}">
                <a16:creationId xmlns:a16="http://schemas.microsoft.com/office/drawing/2014/main" id="{D20A7B88-CBFB-91F0-7BAA-84889EB0BB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7050" y="549275"/>
            <a:ext cx="1939925" cy="1939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79" name="Picture 15">
            <a:extLst>
              <a:ext uri="{FF2B5EF4-FFF2-40B4-BE49-F238E27FC236}">
                <a16:creationId xmlns:a16="http://schemas.microsoft.com/office/drawing/2014/main" id="{039B50C6-8E7B-A84E-112B-3604437685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476250"/>
            <a:ext cx="5400675" cy="930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80" name="Picture 16">
            <a:extLst>
              <a:ext uri="{FF2B5EF4-FFF2-40B4-BE49-F238E27FC236}">
                <a16:creationId xmlns:a16="http://schemas.microsoft.com/office/drawing/2014/main" id="{5D435209-0C4E-438C-63BA-00052D8911E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8072" y="5189538"/>
            <a:ext cx="1809750" cy="119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Text Box 47">
            <a:extLst>
              <a:ext uri="{FF2B5EF4-FFF2-40B4-BE49-F238E27FC236}">
                <a16:creationId xmlns:a16="http://schemas.microsoft.com/office/drawing/2014/main" id="{7D24E8DC-6194-C157-D125-D54BF745BD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5963" y="5535613"/>
            <a:ext cx="1154112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2400" b="1" dirty="0">
                <a:solidFill>
                  <a:srgbClr val="A50021"/>
                </a:solidFill>
                <a:latin typeface="Curlz MT" panose="04040404050702020202" pitchFamily="82" charset="0"/>
              </a:rPr>
              <a:t>2023</a:t>
            </a:r>
            <a:endParaRPr lang="nl-BE" altLang="cs-CZ" sz="2400" b="1" dirty="0">
              <a:solidFill>
                <a:srgbClr val="A50021"/>
              </a:solidFill>
              <a:latin typeface="Curlz MT" panose="04040404050702020202" pitchFamily="82" charset="0"/>
            </a:endParaRPr>
          </a:p>
        </p:txBody>
      </p:sp>
      <p:sp>
        <p:nvSpPr>
          <p:cNvPr id="20" name="Text Box 47">
            <a:extLst>
              <a:ext uri="{FF2B5EF4-FFF2-40B4-BE49-F238E27FC236}">
                <a16:creationId xmlns:a16="http://schemas.microsoft.com/office/drawing/2014/main" id="{5F95EF08-4282-ADAF-B0DF-731843A17C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15186" y="5607267"/>
            <a:ext cx="11541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2400" b="1" dirty="0">
                <a:solidFill>
                  <a:srgbClr val="A50021"/>
                </a:solidFill>
                <a:latin typeface="Curlz MT" panose="04040404050702020202" pitchFamily="82" charset="0"/>
              </a:rPr>
              <a:t>2023</a:t>
            </a:r>
            <a:endParaRPr lang="nl-BE" altLang="cs-CZ" sz="2400" b="1" dirty="0">
              <a:solidFill>
                <a:srgbClr val="A50021"/>
              </a:solidFill>
              <a:latin typeface="Curlz MT" panose="04040404050702020202" pitchFamily="8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378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78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78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78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78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78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78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mph" presetSubtype="6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0" presetID="3" presetClass="emph" presetSubtype="6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>
            <a:extLst>
              <a:ext uri="{FF2B5EF4-FFF2-40B4-BE49-F238E27FC236}">
                <a16:creationId xmlns:a16="http://schemas.microsoft.com/office/drawing/2014/main" id="{B2F527E2-9242-F173-9923-A6D5BA0897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alpha val="56078"/>
            </a:schemeClr>
          </a:solidFill>
          <a:ln>
            <a:noFill/>
          </a:ln>
          <a:effectLst/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12291" name="Rectangle 3">
            <a:extLst>
              <a:ext uri="{FF2B5EF4-FFF2-40B4-BE49-F238E27FC236}">
                <a16:creationId xmlns:a16="http://schemas.microsoft.com/office/drawing/2014/main" id="{B424D33B-37D2-10D7-5E0D-3C155C8355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12292" name="Picture 4">
            <a:extLst>
              <a:ext uri="{FF2B5EF4-FFF2-40B4-BE49-F238E27FC236}">
                <a16:creationId xmlns:a16="http://schemas.microsoft.com/office/drawing/2014/main" id="{95DD9043-187C-43B6-A217-046F5F8527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04813"/>
            <a:ext cx="8353425" cy="6119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293" name="Rectangle 5">
            <a:extLst>
              <a:ext uri="{FF2B5EF4-FFF2-40B4-BE49-F238E27FC236}">
                <a16:creationId xmlns:a16="http://schemas.microsoft.com/office/drawing/2014/main" id="{B3119720-D3B8-B1B6-672B-B41C4F2C1E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7" y="333376"/>
            <a:ext cx="8360786" cy="6191250"/>
          </a:xfrm>
          <a:prstGeom prst="rect">
            <a:avLst/>
          </a:prstGeom>
          <a:noFill/>
          <a:ln w="127000">
            <a:pattFill prst="wdUpDiag">
              <a:fgClr>
                <a:schemeClr val="hlink"/>
              </a:fgClr>
              <a:bgClr>
                <a:srgbClr val="FFFF00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12294" name="Picture 6">
            <a:extLst>
              <a:ext uri="{FF2B5EF4-FFF2-40B4-BE49-F238E27FC236}">
                <a16:creationId xmlns:a16="http://schemas.microsoft.com/office/drawing/2014/main" id="{66FED3F2-97F6-AD58-578F-3BC4213D12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2349500"/>
            <a:ext cx="2160587" cy="2303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5" name="Picture 7">
            <a:extLst>
              <a:ext uri="{FF2B5EF4-FFF2-40B4-BE49-F238E27FC236}">
                <a16:creationId xmlns:a16="http://schemas.microsoft.com/office/drawing/2014/main" id="{78894967-1E11-0666-AA0E-7BF6006796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2276475"/>
            <a:ext cx="2301875" cy="2447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872" name="Picture 8">
            <a:extLst>
              <a:ext uri="{FF2B5EF4-FFF2-40B4-BE49-F238E27FC236}">
                <a16:creationId xmlns:a16="http://schemas.microsoft.com/office/drawing/2014/main" id="{F4F490B7-63A9-00C3-279F-46153387B0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275" y="2924175"/>
            <a:ext cx="1368425" cy="1262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6873" name="WordArt 9">
            <a:extLst>
              <a:ext uri="{FF2B5EF4-FFF2-40B4-BE49-F238E27FC236}">
                <a16:creationId xmlns:a16="http://schemas.microsoft.com/office/drawing/2014/main" id="{4F32A835-4B2B-F0F0-9F4C-9BED55ACB3F3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563938" y="1844675"/>
            <a:ext cx="1800225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764"/>
              </a:avLst>
            </a:prstTxWarp>
          </a:bodyPr>
          <a:lstStyle/>
          <a:p>
            <a:pPr algn="ctr"/>
            <a:r>
              <a:rPr lang="cs-CZ" b="1" kern="10" spc="-9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tile tx="0" ty="0" sx="100000" sy="100000" flip="none" algn="tl"/>
                </a:blipFill>
                <a:cs typeface="Arial" panose="020B0604020202020204" pitchFamily="34" charset="0"/>
              </a:rPr>
              <a:t>Paste</a:t>
            </a:r>
          </a:p>
        </p:txBody>
      </p:sp>
      <p:sp>
        <p:nvSpPr>
          <p:cNvPr id="36874" name="WordArt 10">
            <a:extLst>
              <a:ext uri="{FF2B5EF4-FFF2-40B4-BE49-F238E27FC236}">
                <a16:creationId xmlns:a16="http://schemas.microsoft.com/office/drawing/2014/main" id="{37D64963-BE96-8D70-BD65-B2693EFA609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348038" y="4652963"/>
            <a:ext cx="2376487" cy="5032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764"/>
              </a:avLst>
            </a:prstTxWarp>
          </a:bodyPr>
          <a:lstStyle/>
          <a:p>
            <a:pPr algn="ctr"/>
            <a:r>
              <a:rPr lang="cs-CZ" b="1" kern="10" spc="-9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tile tx="0" ty="0" sx="100000" sy="100000" flip="none" algn="tl"/>
                </a:blipFill>
                <a:cs typeface="Arial" panose="020B0604020202020204" pitchFamily="34" charset="0"/>
              </a:rPr>
              <a:t>Fericit</a:t>
            </a:r>
          </a:p>
        </p:txBody>
      </p:sp>
      <p:pic>
        <p:nvPicPr>
          <p:cNvPr id="12299" name="Picture 11">
            <a:extLst>
              <a:ext uri="{FF2B5EF4-FFF2-40B4-BE49-F238E27FC236}">
                <a16:creationId xmlns:a16="http://schemas.microsoft.com/office/drawing/2014/main" id="{DE00AACE-A88F-C41C-AF6A-8D20B55854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652963"/>
            <a:ext cx="2301875" cy="1747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300" name="Picture 12">
            <a:extLst>
              <a:ext uri="{FF2B5EF4-FFF2-40B4-BE49-F238E27FC236}">
                <a16:creationId xmlns:a16="http://schemas.microsoft.com/office/drawing/2014/main" id="{F866D7A2-75BA-CDE7-77A7-2164F9B71E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4724400"/>
            <a:ext cx="2303463" cy="1747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301" name="Picture 13">
            <a:extLst>
              <a:ext uri="{FF2B5EF4-FFF2-40B4-BE49-F238E27FC236}">
                <a16:creationId xmlns:a16="http://schemas.microsoft.com/office/drawing/2014/main" id="{FD0CD2A9-C311-A5CA-1A07-E3F7959023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1873250" cy="1873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302" name="Picture 14">
            <a:extLst>
              <a:ext uri="{FF2B5EF4-FFF2-40B4-BE49-F238E27FC236}">
                <a16:creationId xmlns:a16="http://schemas.microsoft.com/office/drawing/2014/main" id="{D51491B3-ADDB-7E5E-F855-0B0830C0F9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488" y="476250"/>
            <a:ext cx="1873250" cy="1873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303" name="Picture 15">
            <a:extLst>
              <a:ext uri="{FF2B5EF4-FFF2-40B4-BE49-F238E27FC236}">
                <a16:creationId xmlns:a16="http://schemas.microsoft.com/office/drawing/2014/main" id="{D57AA2F7-C5E0-1E79-2174-5311ADB875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476250"/>
            <a:ext cx="5400675" cy="930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304" name="Picture 16">
            <a:extLst>
              <a:ext uri="{FF2B5EF4-FFF2-40B4-BE49-F238E27FC236}">
                <a16:creationId xmlns:a16="http://schemas.microsoft.com/office/drawing/2014/main" id="{260615D6-5045-2AFC-E446-F871AFA2A4D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9067" y="5194300"/>
            <a:ext cx="1209675" cy="1123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5" name="Picture 17">
            <a:extLst>
              <a:ext uri="{FF2B5EF4-FFF2-40B4-BE49-F238E27FC236}">
                <a16:creationId xmlns:a16="http://schemas.microsoft.com/office/drawing/2014/main" id="{636D8017-DB6B-BC6E-7734-40C49EE3AB0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463236" y="5194300"/>
            <a:ext cx="1223963" cy="1123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Text Box 47">
            <a:extLst>
              <a:ext uri="{FF2B5EF4-FFF2-40B4-BE49-F238E27FC236}">
                <a16:creationId xmlns:a16="http://schemas.microsoft.com/office/drawing/2014/main" id="{05189ED9-597E-D746-B6C7-BA6AD8ADE4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0250" y="5583238"/>
            <a:ext cx="115411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2400" b="1" dirty="0">
                <a:solidFill>
                  <a:srgbClr val="A50021"/>
                </a:solidFill>
                <a:latin typeface="Curlz MT" panose="04040404050702020202" pitchFamily="82" charset="0"/>
              </a:rPr>
              <a:t>2023</a:t>
            </a:r>
            <a:endParaRPr lang="nl-BE" altLang="cs-CZ" sz="2400" b="1" dirty="0">
              <a:solidFill>
                <a:srgbClr val="A50021"/>
              </a:solidFill>
              <a:latin typeface="Curlz MT" panose="04040404050702020202" pitchFamily="82" charset="0"/>
            </a:endParaRPr>
          </a:p>
        </p:txBody>
      </p:sp>
      <p:sp>
        <p:nvSpPr>
          <p:cNvPr id="21" name="Text Box 47">
            <a:extLst>
              <a:ext uri="{FF2B5EF4-FFF2-40B4-BE49-F238E27FC236}">
                <a16:creationId xmlns:a16="http://schemas.microsoft.com/office/drawing/2014/main" id="{5972EB7E-5B86-296F-FF7D-C84245D998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07263" y="5594350"/>
            <a:ext cx="110648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2400" b="1" dirty="0">
                <a:solidFill>
                  <a:srgbClr val="A50021"/>
                </a:solidFill>
                <a:latin typeface="Curlz MT" panose="04040404050702020202" pitchFamily="82" charset="0"/>
              </a:rPr>
              <a:t>2023</a:t>
            </a:r>
            <a:endParaRPr lang="nl-BE" altLang="cs-CZ" sz="2400" b="1" dirty="0">
              <a:solidFill>
                <a:srgbClr val="A50021"/>
              </a:solidFill>
              <a:latin typeface="Curlz MT" panose="04040404050702020202" pitchFamily="8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368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68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68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68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68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68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68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mph" presetSubtype="6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0" presetID="3" presetClass="emph" presetSubtype="6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:a16="http://schemas.microsoft.com/office/drawing/2014/main" id="{1095B126-30FC-229A-4440-E8EC67F209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alpha val="56078"/>
            </a:schemeClr>
          </a:solidFill>
          <a:ln>
            <a:noFill/>
          </a:ln>
          <a:effectLst/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13315" name="Rectangle 3">
            <a:extLst>
              <a:ext uri="{FF2B5EF4-FFF2-40B4-BE49-F238E27FC236}">
                <a16:creationId xmlns:a16="http://schemas.microsoft.com/office/drawing/2014/main" id="{78469893-9610-39F9-6260-8F986697E4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13316" name="Picture 4">
            <a:extLst>
              <a:ext uri="{FF2B5EF4-FFF2-40B4-BE49-F238E27FC236}">
                <a16:creationId xmlns:a16="http://schemas.microsoft.com/office/drawing/2014/main" id="{D83128DE-34C3-C0EA-48A5-53B85779BB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04813"/>
            <a:ext cx="8353425" cy="6119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317" name="Rectangle 5">
            <a:extLst>
              <a:ext uri="{FF2B5EF4-FFF2-40B4-BE49-F238E27FC236}">
                <a16:creationId xmlns:a16="http://schemas.microsoft.com/office/drawing/2014/main" id="{2BBF53AD-FEEC-8A03-194E-EB1F6BC7D1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6" y="333376"/>
            <a:ext cx="8353425" cy="6191250"/>
          </a:xfrm>
          <a:prstGeom prst="rect">
            <a:avLst/>
          </a:prstGeom>
          <a:noFill/>
          <a:ln w="127000">
            <a:pattFill prst="wdUpDiag">
              <a:fgClr>
                <a:schemeClr val="hlink"/>
              </a:fgClr>
              <a:bgClr>
                <a:srgbClr val="FFFF00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13318" name="Picture 6">
            <a:extLst>
              <a:ext uri="{FF2B5EF4-FFF2-40B4-BE49-F238E27FC236}">
                <a16:creationId xmlns:a16="http://schemas.microsoft.com/office/drawing/2014/main" id="{0A895322-BF72-DA91-B68D-F9C6A81082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2276475"/>
            <a:ext cx="2303462" cy="2447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67" name="Picture 7">
            <a:extLst>
              <a:ext uri="{FF2B5EF4-FFF2-40B4-BE49-F238E27FC236}">
                <a16:creationId xmlns:a16="http://schemas.microsoft.com/office/drawing/2014/main" id="{F3EA546B-1368-2167-70E7-FEA11E307E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275" y="2924175"/>
            <a:ext cx="1511300" cy="1427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20" name="Picture 8">
            <a:extLst>
              <a:ext uri="{FF2B5EF4-FFF2-40B4-BE49-F238E27FC236}">
                <a16:creationId xmlns:a16="http://schemas.microsoft.com/office/drawing/2014/main" id="{2B9E24AE-5F48-7500-15D0-90922C4CDD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725" y="2276475"/>
            <a:ext cx="2376488" cy="2447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0969" name="WordArt 9">
            <a:extLst>
              <a:ext uri="{FF2B5EF4-FFF2-40B4-BE49-F238E27FC236}">
                <a16:creationId xmlns:a16="http://schemas.microsoft.com/office/drawing/2014/main" id="{F5F7F5CE-2F93-93B4-3B78-40C98C6689AE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563938" y="1844675"/>
            <a:ext cx="1944687" cy="5032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764"/>
              </a:avLst>
            </a:prstTxWarp>
          </a:bodyPr>
          <a:lstStyle/>
          <a:p>
            <a:pPr algn="ctr"/>
            <a:r>
              <a:rPr lang="cs-CZ" b="1" kern="10" spc="-9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tile tx="0" ty="0" sx="100000" sy="100000" flip="none" algn="tl"/>
                </a:blipFill>
                <a:cs typeface="Arial" panose="020B0604020202020204" pitchFamily="34" charset="0"/>
              </a:rPr>
              <a:t>Veselo</a:t>
            </a:r>
          </a:p>
        </p:txBody>
      </p:sp>
      <p:sp>
        <p:nvSpPr>
          <p:cNvPr id="40970" name="WordArt 10">
            <a:extLst>
              <a:ext uri="{FF2B5EF4-FFF2-40B4-BE49-F238E27FC236}">
                <a16:creationId xmlns:a16="http://schemas.microsoft.com/office/drawing/2014/main" id="{4BCB8D21-7BF4-5DF5-4B19-5DACC146C904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276600" y="4581525"/>
            <a:ext cx="2736850" cy="6492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764"/>
              </a:avLst>
            </a:prstTxWarp>
          </a:bodyPr>
          <a:lstStyle/>
          <a:p>
            <a:pPr algn="ctr"/>
            <a:r>
              <a:rPr lang="cs-CZ" b="1" kern="10" spc="-9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tile tx="0" ty="0" sx="100000" sy="100000" flip="none" algn="tl"/>
                </a:blipFill>
                <a:cs typeface="Arial" panose="020B0604020202020204" pitchFamily="34" charset="0"/>
              </a:rPr>
              <a:t>veliko noč</a:t>
            </a:r>
          </a:p>
        </p:txBody>
      </p:sp>
      <p:pic>
        <p:nvPicPr>
          <p:cNvPr id="13323" name="Picture 11">
            <a:extLst>
              <a:ext uri="{FF2B5EF4-FFF2-40B4-BE49-F238E27FC236}">
                <a16:creationId xmlns:a16="http://schemas.microsoft.com/office/drawing/2014/main" id="{85F0221B-583A-B8D2-B6CE-3A33F1F627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4724400"/>
            <a:ext cx="2303463" cy="1747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24" name="Picture 12">
            <a:extLst>
              <a:ext uri="{FF2B5EF4-FFF2-40B4-BE49-F238E27FC236}">
                <a16:creationId xmlns:a16="http://schemas.microsoft.com/office/drawing/2014/main" id="{A8639DDB-E6AB-28A4-0C97-E8FB231E7D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652963"/>
            <a:ext cx="2301875" cy="1747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25" name="Picture 13">
            <a:extLst>
              <a:ext uri="{FF2B5EF4-FFF2-40B4-BE49-F238E27FC236}">
                <a16:creationId xmlns:a16="http://schemas.microsoft.com/office/drawing/2014/main" id="{A5C26E0C-29C2-3E37-20D6-75C4747BC7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549275"/>
            <a:ext cx="1944688" cy="1944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26" name="Picture 14">
            <a:extLst>
              <a:ext uri="{FF2B5EF4-FFF2-40B4-BE49-F238E27FC236}">
                <a16:creationId xmlns:a16="http://schemas.microsoft.com/office/drawing/2014/main" id="{60535FB2-EBB0-F35C-FFFA-713D13C8C8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7050" y="476250"/>
            <a:ext cx="1944688" cy="1944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27" name="Picture 15">
            <a:extLst>
              <a:ext uri="{FF2B5EF4-FFF2-40B4-BE49-F238E27FC236}">
                <a16:creationId xmlns:a16="http://schemas.microsoft.com/office/drawing/2014/main" id="{6FA14B65-38AC-6A19-AFE5-F133AE25F0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476250"/>
            <a:ext cx="5400675" cy="930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28" name="Picture 16">
            <a:extLst>
              <a:ext uri="{FF2B5EF4-FFF2-40B4-BE49-F238E27FC236}">
                <a16:creationId xmlns:a16="http://schemas.microsoft.com/office/drawing/2014/main" id="{D66BB7CD-E737-661C-D0E7-91508CB41B4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5230813"/>
            <a:ext cx="1809750" cy="119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Text Box 47">
            <a:extLst>
              <a:ext uri="{FF2B5EF4-FFF2-40B4-BE49-F238E27FC236}">
                <a16:creationId xmlns:a16="http://schemas.microsoft.com/office/drawing/2014/main" id="{044A0929-0429-60E6-34F2-E0169962BD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5963" y="5526088"/>
            <a:ext cx="1154112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2400" b="1" dirty="0">
                <a:solidFill>
                  <a:srgbClr val="A50021"/>
                </a:solidFill>
                <a:latin typeface="Curlz MT" panose="04040404050702020202" pitchFamily="82" charset="0"/>
              </a:rPr>
              <a:t>2023</a:t>
            </a:r>
            <a:endParaRPr lang="nl-BE" altLang="cs-CZ" sz="2400" b="1" dirty="0">
              <a:solidFill>
                <a:srgbClr val="A50021"/>
              </a:solidFill>
              <a:latin typeface="Curlz MT" panose="04040404050702020202" pitchFamily="82" charset="0"/>
            </a:endParaRPr>
          </a:p>
        </p:txBody>
      </p:sp>
      <p:sp>
        <p:nvSpPr>
          <p:cNvPr id="20" name="Text Box 47">
            <a:extLst>
              <a:ext uri="{FF2B5EF4-FFF2-40B4-BE49-F238E27FC236}">
                <a16:creationId xmlns:a16="http://schemas.microsoft.com/office/drawing/2014/main" id="{6ACB3883-1091-FB7B-0FEA-EBB298DE55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73925" y="5594350"/>
            <a:ext cx="11541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2400" b="1" dirty="0">
                <a:solidFill>
                  <a:srgbClr val="A50021"/>
                </a:solidFill>
                <a:latin typeface="Curlz MT" panose="04040404050702020202" pitchFamily="82" charset="0"/>
              </a:rPr>
              <a:t>2023</a:t>
            </a:r>
            <a:endParaRPr lang="nl-BE" altLang="cs-CZ" sz="2400" b="1" dirty="0">
              <a:solidFill>
                <a:srgbClr val="A50021"/>
              </a:solidFill>
              <a:latin typeface="Curlz MT" panose="04040404050702020202" pitchFamily="8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409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09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09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09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09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09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09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mph" presetSubtype="6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0" presetID="3" presetClass="emph" presetSubtype="6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>
            <a:extLst>
              <a:ext uri="{FF2B5EF4-FFF2-40B4-BE49-F238E27FC236}">
                <a16:creationId xmlns:a16="http://schemas.microsoft.com/office/drawing/2014/main" id="{C7E90C73-258E-B261-DB95-DC495208B4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alpha val="56078"/>
            </a:schemeClr>
          </a:solidFill>
          <a:ln>
            <a:noFill/>
          </a:ln>
          <a:effectLst/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14339" name="Rectangle 3">
            <a:extLst>
              <a:ext uri="{FF2B5EF4-FFF2-40B4-BE49-F238E27FC236}">
                <a16:creationId xmlns:a16="http://schemas.microsoft.com/office/drawing/2014/main" id="{27043B66-FDB4-A91F-C5BF-9CABAEDD42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14340" name="Picture 4">
            <a:extLst>
              <a:ext uri="{FF2B5EF4-FFF2-40B4-BE49-F238E27FC236}">
                <a16:creationId xmlns:a16="http://schemas.microsoft.com/office/drawing/2014/main" id="{E503AED6-911B-F788-7209-5CE32F2018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04813"/>
            <a:ext cx="8353425" cy="59858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341" name="Rectangle 5">
            <a:extLst>
              <a:ext uri="{FF2B5EF4-FFF2-40B4-BE49-F238E27FC236}">
                <a16:creationId xmlns:a16="http://schemas.microsoft.com/office/drawing/2014/main" id="{4129D9ED-41DD-8CA4-1F2E-AF247FF824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7" y="333375"/>
            <a:ext cx="8353425" cy="6138863"/>
          </a:xfrm>
          <a:prstGeom prst="rect">
            <a:avLst/>
          </a:prstGeom>
          <a:noFill/>
          <a:ln w="127000">
            <a:pattFill prst="wdUpDiag">
              <a:fgClr>
                <a:schemeClr val="hlink"/>
              </a:fgClr>
              <a:bgClr>
                <a:srgbClr val="FFFF00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14342" name="Picture 6">
            <a:extLst>
              <a:ext uri="{FF2B5EF4-FFF2-40B4-BE49-F238E27FC236}">
                <a16:creationId xmlns:a16="http://schemas.microsoft.com/office/drawing/2014/main" id="{97BA9659-7D12-056D-E9E2-B7D572641F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2205038"/>
            <a:ext cx="2663825" cy="259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3" name="Picture 7">
            <a:extLst>
              <a:ext uri="{FF2B5EF4-FFF2-40B4-BE49-F238E27FC236}">
                <a16:creationId xmlns:a16="http://schemas.microsoft.com/office/drawing/2014/main" id="{21A414F2-52A4-9FFF-0D6C-15D312E2D6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2205038"/>
            <a:ext cx="2665413" cy="2519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9944" name="WordArt 8">
            <a:extLst>
              <a:ext uri="{FF2B5EF4-FFF2-40B4-BE49-F238E27FC236}">
                <a16:creationId xmlns:a16="http://schemas.microsoft.com/office/drawing/2014/main" id="{B4CBFBA3-5229-FF2A-FB76-B282A7D2571B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635375" y="1557338"/>
            <a:ext cx="1944688" cy="5746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764"/>
              </a:avLst>
            </a:prstTxWarp>
          </a:bodyPr>
          <a:lstStyle/>
          <a:p>
            <a:pPr algn="ctr"/>
            <a:r>
              <a:rPr lang="cs-CZ" b="1" kern="10" spc="-9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tile tx="0" ty="0" sx="100000" sy="100000" flip="none" algn="tl"/>
                </a:blipFill>
                <a:cs typeface="Arial" panose="020B0604020202020204" pitchFamily="34" charset="0"/>
              </a:rPr>
              <a:t>Veselú</a:t>
            </a:r>
          </a:p>
        </p:txBody>
      </p:sp>
      <p:sp>
        <p:nvSpPr>
          <p:cNvPr id="39945" name="WordArt 9">
            <a:extLst>
              <a:ext uri="{FF2B5EF4-FFF2-40B4-BE49-F238E27FC236}">
                <a16:creationId xmlns:a16="http://schemas.microsoft.com/office/drawing/2014/main" id="{18767613-5221-149C-7298-4C1F0D9FBB1B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276600" y="4652963"/>
            <a:ext cx="2590800" cy="5762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764"/>
              </a:avLst>
            </a:prstTxWarp>
          </a:bodyPr>
          <a:lstStyle/>
          <a:p>
            <a:pPr algn="ctr"/>
            <a:r>
              <a:rPr lang="cs-CZ" b="1" kern="10" spc="-9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tile tx="0" ty="0" sx="100000" sy="100000" flip="none" algn="tl"/>
                </a:blipFill>
                <a:cs typeface="Arial" panose="020B0604020202020204" pitchFamily="34" charset="0"/>
              </a:rPr>
              <a:t>Velkú noc</a:t>
            </a:r>
          </a:p>
        </p:txBody>
      </p:sp>
      <p:pic>
        <p:nvPicPr>
          <p:cNvPr id="14346" name="Picture 10">
            <a:extLst>
              <a:ext uri="{FF2B5EF4-FFF2-40B4-BE49-F238E27FC236}">
                <a16:creationId xmlns:a16="http://schemas.microsoft.com/office/drawing/2014/main" id="{1B142D8A-737C-0438-1A8B-F9BAA9AAD6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2781300"/>
            <a:ext cx="1350963" cy="1439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7" name="Picture 11">
            <a:extLst>
              <a:ext uri="{FF2B5EF4-FFF2-40B4-BE49-F238E27FC236}">
                <a16:creationId xmlns:a16="http://schemas.microsoft.com/office/drawing/2014/main" id="{20CEF458-404A-29A6-0767-A57FB92B12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652963"/>
            <a:ext cx="2301875" cy="1747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8" name="Picture 12">
            <a:extLst>
              <a:ext uri="{FF2B5EF4-FFF2-40B4-BE49-F238E27FC236}">
                <a16:creationId xmlns:a16="http://schemas.microsoft.com/office/drawing/2014/main" id="{38E1239F-0DF6-CB2D-B918-F97BD3E779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4724400"/>
            <a:ext cx="2303463" cy="1747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9" name="Picture 13">
            <a:extLst>
              <a:ext uri="{FF2B5EF4-FFF2-40B4-BE49-F238E27FC236}">
                <a16:creationId xmlns:a16="http://schemas.microsoft.com/office/drawing/2014/main" id="{43BE4FDF-3A1D-4D7C-2759-36BB497B34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476250"/>
            <a:ext cx="2017713" cy="2017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50" name="Picture 14">
            <a:extLst>
              <a:ext uri="{FF2B5EF4-FFF2-40B4-BE49-F238E27FC236}">
                <a16:creationId xmlns:a16="http://schemas.microsoft.com/office/drawing/2014/main" id="{88EA9E71-B789-FC7B-0440-19CDF73F1B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5924" y="467302"/>
            <a:ext cx="2017713" cy="2017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51" name="Picture 15">
            <a:extLst>
              <a:ext uri="{FF2B5EF4-FFF2-40B4-BE49-F238E27FC236}">
                <a16:creationId xmlns:a16="http://schemas.microsoft.com/office/drawing/2014/main" id="{27F611AD-F656-C8C1-45CD-B10E7898C1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476250"/>
            <a:ext cx="5400675" cy="930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52" name="Picture 16">
            <a:extLst>
              <a:ext uri="{FF2B5EF4-FFF2-40B4-BE49-F238E27FC236}">
                <a16:creationId xmlns:a16="http://schemas.microsoft.com/office/drawing/2014/main" id="{EF6F4575-E8B4-6DE3-FF98-158164CD977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522406" y="5249042"/>
            <a:ext cx="1223963" cy="1123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53" name="Picture 17">
            <a:extLst>
              <a:ext uri="{FF2B5EF4-FFF2-40B4-BE49-F238E27FC236}">
                <a16:creationId xmlns:a16="http://schemas.microsoft.com/office/drawing/2014/main" id="{83D13854-B8F4-B441-94D7-93A15E8ACF3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6800" y="5251495"/>
            <a:ext cx="1209675" cy="1123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99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99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99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99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99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99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>
            <a:extLst>
              <a:ext uri="{FF2B5EF4-FFF2-40B4-BE49-F238E27FC236}">
                <a16:creationId xmlns:a16="http://schemas.microsoft.com/office/drawing/2014/main" id="{222DE964-87FB-7BB7-8222-CA76439B5D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alpha val="56078"/>
            </a:schemeClr>
          </a:solidFill>
          <a:ln>
            <a:noFill/>
          </a:ln>
          <a:effectLst/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16387" name="Rectangle 3">
            <a:extLst>
              <a:ext uri="{FF2B5EF4-FFF2-40B4-BE49-F238E27FC236}">
                <a16:creationId xmlns:a16="http://schemas.microsoft.com/office/drawing/2014/main" id="{980735C3-58BD-1072-E50B-5B646B1BF1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16388" name="Picture 4">
            <a:extLst>
              <a:ext uri="{FF2B5EF4-FFF2-40B4-BE49-F238E27FC236}">
                <a16:creationId xmlns:a16="http://schemas.microsoft.com/office/drawing/2014/main" id="{00C394C0-C60E-5B36-9899-D650DBC838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04813"/>
            <a:ext cx="8353425" cy="6119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389" name="Rectangle 5">
            <a:extLst>
              <a:ext uri="{FF2B5EF4-FFF2-40B4-BE49-F238E27FC236}">
                <a16:creationId xmlns:a16="http://schemas.microsoft.com/office/drawing/2014/main" id="{DF37F0EC-24A2-ED30-9366-55FEB583F5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6" y="333375"/>
            <a:ext cx="8353426" cy="6264275"/>
          </a:xfrm>
          <a:prstGeom prst="rect">
            <a:avLst/>
          </a:prstGeom>
          <a:noFill/>
          <a:ln w="127000">
            <a:pattFill prst="wdUpDiag">
              <a:fgClr>
                <a:schemeClr val="hlink"/>
              </a:fgClr>
              <a:bgClr>
                <a:srgbClr val="FFFF00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16390" name="Picture 6">
            <a:extLst>
              <a:ext uri="{FF2B5EF4-FFF2-40B4-BE49-F238E27FC236}">
                <a16:creationId xmlns:a16="http://schemas.microsoft.com/office/drawing/2014/main" id="{C0D2D8BF-00AA-FAF1-84A0-5BACF6912E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620713"/>
            <a:ext cx="4032250" cy="355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91" name="Picture 11">
            <a:extLst>
              <a:ext uri="{FF2B5EF4-FFF2-40B4-BE49-F238E27FC236}">
                <a16:creationId xmlns:a16="http://schemas.microsoft.com/office/drawing/2014/main" id="{4E985675-ADFF-8A8D-1E7F-C0F4590AC0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4437063"/>
            <a:ext cx="2297112" cy="2005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92" name="Picture 12">
            <a:extLst>
              <a:ext uri="{FF2B5EF4-FFF2-40B4-BE49-F238E27FC236}">
                <a16:creationId xmlns:a16="http://schemas.microsoft.com/office/drawing/2014/main" id="{B7BAB210-2348-A633-21EC-ABC37AC631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4508500"/>
            <a:ext cx="2297113" cy="2005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93" name="Picture 13">
            <a:extLst>
              <a:ext uri="{FF2B5EF4-FFF2-40B4-BE49-F238E27FC236}">
                <a16:creationId xmlns:a16="http://schemas.microsoft.com/office/drawing/2014/main" id="{229DC9C6-D353-4DA0-BE98-ECE254AA05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4508500"/>
            <a:ext cx="2297113" cy="2005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94" name="Picture 14">
            <a:extLst>
              <a:ext uri="{FF2B5EF4-FFF2-40B4-BE49-F238E27FC236}">
                <a16:creationId xmlns:a16="http://schemas.microsoft.com/office/drawing/2014/main" id="{BBA8C026-4063-6FBC-C421-9525FD0767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238" y="2276475"/>
            <a:ext cx="1079500" cy="836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5" name="Picture 15">
            <a:extLst>
              <a:ext uri="{FF2B5EF4-FFF2-40B4-BE49-F238E27FC236}">
                <a16:creationId xmlns:a16="http://schemas.microsoft.com/office/drawing/2014/main" id="{5AB01666-E2DC-6EFF-B3B9-16BD794BFD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5137" y="1581725"/>
            <a:ext cx="1008063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96" name="Picture 16">
            <a:extLst>
              <a:ext uri="{FF2B5EF4-FFF2-40B4-BE49-F238E27FC236}">
                <a16:creationId xmlns:a16="http://schemas.microsoft.com/office/drawing/2014/main" id="{437728D5-2400-2145-1E3D-1A30EDF907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4868863"/>
            <a:ext cx="100965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97" name="Picture 17">
            <a:extLst>
              <a:ext uri="{FF2B5EF4-FFF2-40B4-BE49-F238E27FC236}">
                <a16:creationId xmlns:a16="http://schemas.microsoft.com/office/drawing/2014/main" id="{C998B7FF-0004-E0A8-5930-E702FEAF65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4941888"/>
            <a:ext cx="100965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8" name="Picture 18">
            <a:extLst>
              <a:ext uri="{FF2B5EF4-FFF2-40B4-BE49-F238E27FC236}">
                <a16:creationId xmlns:a16="http://schemas.microsoft.com/office/drawing/2014/main" id="{47440493-6E0F-EF27-AA1E-EC207BE0C9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7763" y="4941888"/>
            <a:ext cx="100965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9" name="Picture 19">
            <a:extLst>
              <a:ext uri="{FF2B5EF4-FFF2-40B4-BE49-F238E27FC236}">
                <a16:creationId xmlns:a16="http://schemas.microsoft.com/office/drawing/2014/main" id="{EF7D318E-D696-BA0A-0C70-DF799D919A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476250"/>
            <a:ext cx="1789112" cy="2447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400" name="Picture 21">
            <a:extLst>
              <a:ext uri="{FF2B5EF4-FFF2-40B4-BE49-F238E27FC236}">
                <a16:creationId xmlns:a16="http://schemas.microsoft.com/office/drawing/2014/main" id="{9D974393-7850-58F6-713B-C5A49428FA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488" y="476250"/>
            <a:ext cx="1727200" cy="2376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401" name="Picture 24">
            <a:extLst>
              <a:ext uri="{FF2B5EF4-FFF2-40B4-BE49-F238E27FC236}">
                <a16:creationId xmlns:a16="http://schemas.microsoft.com/office/drawing/2014/main" id="{4D22E392-4048-6B3D-6807-7994852E1F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5825" y="2852738"/>
            <a:ext cx="1111250" cy="1439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402" name="Picture 25">
            <a:extLst>
              <a:ext uri="{FF2B5EF4-FFF2-40B4-BE49-F238E27FC236}">
                <a16:creationId xmlns:a16="http://schemas.microsoft.com/office/drawing/2014/main" id="{631B453D-4E46-72CD-79A4-A3E140E703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2852738"/>
            <a:ext cx="1096963" cy="1439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  <p:sndAc>
          <p:stSnd>
            <p:snd r:embed="rId2" name="sound002.wav"/>
          </p:stSnd>
        </p:sndAc>
      </p:transition>
    </mc:Choice>
    <mc:Fallback xmlns="">
      <p:transition spd="slow" advClick="0" advTm="8000">
        <p:split orient="vert"/>
        <p:sndAc>
          <p:stSnd>
            <p:snd r:embed="rId15" name="sound002.wav"/>
          </p:stSnd>
        </p:sndAc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>
            <a:extLst>
              <a:ext uri="{FF2B5EF4-FFF2-40B4-BE49-F238E27FC236}">
                <a16:creationId xmlns:a16="http://schemas.microsoft.com/office/drawing/2014/main" id="{D2CCAB8C-1528-8541-6EFF-C4CED7DB0B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alpha val="56078"/>
            </a:schemeClr>
          </a:solidFill>
          <a:ln>
            <a:noFill/>
          </a:ln>
          <a:effectLst/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17411" name="Rectangle 3">
            <a:extLst>
              <a:ext uri="{FF2B5EF4-FFF2-40B4-BE49-F238E27FC236}">
                <a16:creationId xmlns:a16="http://schemas.microsoft.com/office/drawing/2014/main" id="{0BBAE7B7-9A3C-2313-97AD-D41026D078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17412" name="Picture 4">
            <a:extLst>
              <a:ext uri="{FF2B5EF4-FFF2-40B4-BE49-F238E27FC236}">
                <a16:creationId xmlns:a16="http://schemas.microsoft.com/office/drawing/2014/main" id="{843AA22A-0BF4-271A-F39B-16C5CF48D4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04813"/>
            <a:ext cx="8353425" cy="6119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413" name="Rectangle 5">
            <a:extLst>
              <a:ext uri="{FF2B5EF4-FFF2-40B4-BE49-F238E27FC236}">
                <a16:creationId xmlns:a16="http://schemas.microsoft.com/office/drawing/2014/main" id="{C1F0A56C-8020-FEFA-71BC-157E6154CC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4072" y="333375"/>
            <a:ext cx="8374639" cy="6264275"/>
          </a:xfrm>
          <a:prstGeom prst="rect">
            <a:avLst/>
          </a:prstGeom>
          <a:noFill/>
          <a:ln w="127000">
            <a:pattFill prst="wdUpDiag">
              <a:fgClr>
                <a:schemeClr val="hlink"/>
              </a:fgClr>
              <a:bgClr>
                <a:srgbClr val="FFFF00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17414" name="Picture 9">
            <a:extLst>
              <a:ext uri="{FF2B5EF4-FFF2-40B4-BE49-F238E27FC236}">
                <a16:creationId xmlns:a16="http://schemas.microsoft.com/office/drawing/2014/main" id="{CDA79365-12BD-D8F1-A51E-468AF0EF760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6165850"/>
            <a:ext cx="4103687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5" name="Picture 12">
            <a:extLst>
              <a:ext uri="{FF2B5EF4-FFF2-40B4-BE49-F238E27FC236}">
                <a16:creationId xmlns:a16="http://schemas.microsoft.com/office/drawing/2014/main" id="{6064712E-E0F0-9C35-CD05-D26AE43B6E8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6165850"/>
            <a:ext cx="4319587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6" name="Picture 17">
            <a:extLst>
              <a:ext uri="{FF2B5EF4-FFF2-40B4-BE49-F238E27FC236}">
                <a16:creationId xmlns:a16="http://schemas.microsoft.com/office/drawing/2014/main" id="{3034B65E-12B1-AB47-40AC-1D26DDE315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1341438"/>
            <a:ext cx="4319587" cy="4849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7" name="Picture 20">
            <a:extLst>
              <a:ext uri="{FF2B5EF4-FFF2-40B4-BE49-F238E27FC236}">
                <a16:creationId xmlns:a16="http://schemas.microsoft.com/office/drawing/2014/main" id="{11A625E6-DECF-7F60-621C-38C825CEAA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476250"/>
            <a:ext cx="1771650" cy="2647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8" name="Picture 21">
            <a:extLst>
              <a:ext uri="{FF2B5EF4-FFF2-40B4-BE49-F238E27FC236}">
                <a16:creationId xmlns:a16="http://schemas.microsoft.com/office/drawing/2014/main" id="{ABFB21B3-06D3-0243-D067-1F35352D76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488" y="476250"/>
            <a:ext cx="1771650" cy="2647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9" name="Picture 22">
            <a:extLst>
              <a:ext uri="{FF2B5EF4-FFF2-40B4-BE49-F238E27FC236}">
                <a16:creationId xmlns:a16="http://schemas.microsoft.com/office/drawing/2014/main" id="{7706E8EE-A6AB-66F7-7AB9-F4D2DF9533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3789363"/>
            <a:ext cx="2300287" cy="2314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20" name="Picture 23">
            <a:extLst>
              <a:ext uri="{FF2B5EF4-FFF2-40B4-BE49-F238E27FC236}">
                <a16:creationId xmlns:a16="http://schemas.microsoft.com/office/drawing/2014/main" id="{2CA5CD74-4C8C-6F83-EDDE-8EC86962AD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3860800"/>
            <a:ext cx="2376487" cy="2314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95" name="Text Box 47">
            <a:extLst>
              <a:ext uri="{FF2B5EF4-FFF2-40B4-BE49-F238E27FC236}">
                <a16:creationId xmlns:a16="http://schemas.microsoft.com/office/drawing/2014/main" id="{565CB27F-F31F-B052-4E58-47709FB853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95513" y="476250"/>
            <a:ext cx="4751387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4800" b="1">
                <a:solidFill>
                  <a:srgbClr val="A50021"/>
                </a:solidFill>
                <a:latin typeface="Curlz MT" panose="04040404050702020202" pitchFamily="82" charset="0"/>
              </a:rPr>
              <a:t>Veselé Velikonoce</a:t>
            </a:r>
            <a:endParaRPr lang="nl-BE" altLang="cs-CZ" sz="4800" b="1">
              <a:solidFill>
                <a:srgbClr val="A50021"/>
              </a:solidFill>
              <a:latin typeface="Curlz MT" panose="04040404050702020202" pitchFamily="8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3000" fill="hold"/>
                                        <p:tgtEl>
                                          <p:spTgt spid="209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9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>
            <a:extLst>
              <a:ext uri="{FF2B5EF4-FFF2-40B4-BE49-F238E27FC236}">
                <a16:creationId xmlns:a16="http://schemas.microsoft.com/office/drawing/2014/main" id="{1A1A894C-6513-B1ED-687F-191D097FB7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alpha val="56078"/>
            </a:schemeClr>
          </a:solidFill>
          <a:ln>
            <a:noFill/>
          </a:ln>
          <a:effectLst/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18435" name="Rectangle 3">
            <a:extLst>
              <a:ext uri="{FF2B5EF4-FFF2-40B4-BE49-F238E27FC236}">
                <a16:creationId xmlns:a16="http://schemas.microsoft.com/office/drawing/2014/main" id="{31ECA5D1-F819-55C5-F11B-E116C904E8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18436" name="Picture 4">
            <a:extLst>
              <a:ext uri="{FF2B5EF4-FFF2-40B4-BE49-F238E27FC236}">
                <a16:creationId xmlns:a16="http://schemas.microsoft.com/office/drawing/2014/main" id="{D7C84FCE-E604-EE49-C9C4-D1B515D404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04813"/>
            <a:ext cx="8353425" cy="6119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437" name="Rectangle 5">
            <a:extLst>
              <a:ext uri="{FF2B5EF4-FFF2-40B4-BE49-F238E27FC236}">
                <a16:creationId xmlns:a16="http://schemas.microsoft.com/office/drawing/2014/main" id="{3C9644FD-7629-9CFD-87DD-974FDC2740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0218" y="333376"/>
            <a:ext cx="8388494" cy="6191250"/>
          </a:xfrm>
          <a:prstGeom prst="rect">
            <a:avLst/>
          </a:prstGeom>
          <a:noFill/>
          <a:ln w="127000">
            <a:pattFill prst="wdUpDiag">
              <a:fgClr>
                <a:schemeClr val="hlink"/>
              </a:fgClr>
              <a:bgClr>
                <a:srgbClr val="FFFF00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18438" name="Picture 6">
            <a:extLst>
              <a:ext uri="{FF2B5EF4-FFF2-40B4-BE49-F238E27FC236}">
                <a16:creationId xmlns:a16="http://schemas.microsoft.com/office/drawing/2014/main" id="{66C661A9-9BD8-51D3-AFA8-6A1B157488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539" y="404813"/>
            <a:ext cx="1400175" cy="2266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39" name="Picture 7">
            <a:extLst>
              <a:ext uri="{FF2B5EF4-FFF2-40B4-BE49-F238E27FC236}">
                <a16:creationId xmlns:a16="http://schemas.microsoft.com/office/drawing/2014/main" id="{3810DCD3-4269-0858-86D9-FD5018BDCD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0286" y="404813"/>
            <a:ext cx="1400175" cy="2266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41" name="Picture 9">
            <a:extLst>
              <a:ext uri="{FF2B5EF4-FFF2-40B4-BE49-F238E27FC236}">
                <a16:creationId xmlns:a16="http://schemas.microsoft.com/office/drawing/2014/main" id="{A91F6FC8-DF9C-1902-92E6-6917A3B639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625" y="404813"/>
            <a:ext cx="1781175" cy="2160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42" name="Picture 10">
            <a:extLst>
              <a:ext uri="{FF2B5EF4-FFF2-40B4-BE49-F238E27FC236}">
                <a16:creationId xmlns:a16="http://schemas.microsoft.com/office/drawing/2014/main" id="{BEFF75F7-B5CB-93CA-702E-78C5169D17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404813"/>
            <a:ext cx="1265237" cy="1944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43" name="Picture 12">
            <a:extLst>
              <a:ext uri="{FF2B5EF4-FFF2-40B4-BE49-F238E27FC236}">
                <a16:creationId xmlns:a16="http://schemas.microsoft.com/office/drawing/2014/main" id="{2748BC89-4ACE-695C-104C-A3A577573E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404813"/>
            <a:ext cx="1781175" cy="2160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44" name="Picture 13">
            <a:extLst>
              <a:ext uri="{FF2B5EF4-FFF2-40B4-BE49-F238E27FC236}">
                <a16:creationId xmlns:a16="http://schemas.microsoft.com/office/drawing/2014/main" id="{000D2D40-14F5-1363-32C2-358D939809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5229225"/>
            <a:ext cx="100965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45" name="Picture 14">
            <a:extLst>
              <a:ext uri="{FF2B5EF4-FFF2-40B4-BE49-F238E27FC236}">
                <a16:creationId xmlns:a16="http://schemas.microsoft.com/office/drawing/2014/main" id="{D2D01108-ADBC-9261-615C-92779AB1D9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5229225"/>
            <a:ext cx="100965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15">
            <a:extLst>
              <a:ext uri="{FF2B5EF4-FFF2-40B4-BE49-F238E27FC236}">
                <a16:creationId xmlns:a16="http://schemas.microsoft.com/office/drawing/2014/main" id="{1B0B137A-55B6-A93E-856C-E4A863511B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6591" y="2215097"/>
            <a:ext cx="6086524" cy="43911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>
            <a:extLst>
              <a:ext uri="{FF2B5EF4-FFF2-40B4-BE49-F238E27FC236}">
                <a16:creationId xmlns:a16="http://schemas.microsoft.com/office/drawing/2014/main" id="{E7385FB8-E96E-BFBB-77AA-7D3862ACD8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alpha val="56078"/>
            </a:schemeClr>
          </a:solidFill>
          <a:ln>
            <a:noFill/>
          </a:ln>
          <a:effectLst/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19459" name="Rectangle 3">
            <a:extLst>
              <a:ext uri="{FF2B5EF4-FFF2-40B4-BE49-F238E27FC236}">
                <a16:creationId xmlns:a16="http://schemas.microsoft.com/office/drawing/2014/main" id="{C36A4A66-9BE3-1BC6-E57C-CD99D80358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19460" name="Picture 4">
            <a:extLst>
              <a:ext uri="{FF2B5EF4-FFF2-40B4-BE49-F238E27FC236}">
                <a16:creationId xmlns:a16="http://schemas.microsoft.com/office/drawing/2014/main" id="{84047A07-7AD3-B531-3E82-F9E3547313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04813"/>
            <a:ext cx="8353425" cy="6119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461" name="Rectangle 5">
            <a:extLst>
              <a:ext uri="{FF2B5EF4-FFF2-40B4-BE49-F238E27FC236}">
                <a16:creationId xmlns:a16="http://schemas.microsoft.com/office/drawing/2014/main" id="{5B782DDA-BD9F-DA50-C431-8DCA6E1AB8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6" y="333376"/>
            <a:ext cx="8353425" cy="6119812"/>
          </a:xfrm>
          <a:prstGeom prst="rect">
            <a:avLst/>
          </a:prstGeom>
          <a:noFill/>
          <a:ln w="127000">
            <a:pattFill prst="wdUpDiag">
              <a:fgClr>
                <a:schemeClr val="hlink"/>
              </a:fgClr>
              <a:bgClr>
                <a:srgbClr val="FFFF00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19462" name="Picture 6">
            <a:extLst>
              <a:ext uri="{FF2B5EF4-FFF2-40B4-BE49-F238E27FC236}">
                <a16:creationId xmlns:a16="http://schemas.microsoft.com/office/drawing/2014/main" id="{5730556C-900C-3B18-A781-E5ED710FDB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549275"/>
            <a:ext cx="6842125" cy="5268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95" name="Text Box 47">
            <a:extLst>
              <a:ext uri="{FF2B5EF4-FFF2-40B4-BE49-F238E27FC236}">
                <a16:creationId xmlns:a16="http://schemas.microsoft.com/office/drawing/2014/main" id="{0B46914F-7F06-782C-EA3B-F071F9ED94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5229225"/>
            <a:ext cx="1944687" cy="119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3600" b="1">
                <a:solidFill>
                  <a:srgbClr val="A50021"/>
                </a:solidFill>
                <a:latin typeface="Curlz MT" panose="04040404050702020202" pitchFamily="82" charset="0"/>
              </a:rPr>
              <a:t>Vrolijk</a:t>
            </a:r>
            <a:endParaRPr lang="cs-CZ" altLang="cs-CZ" sz="3600" b="1">
              <a:solidFill>
                <a:srgbClr val="A50021"/>
              </a:solidFill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3600" b="1">
                <a:solidFill>
                  <a:srgbClr val="A50021"/>
                </a:solidFill>
                <a:latin typeface="Curlz MT" panose="04040404050702020202" pitchFamily="82" charset="0"/>
              </a:rPr>
              <a:t> Pasen</a:t>
            </a:r>
            <a:endParaRPr lang="nl-BE" altLang="cs-CZ" sz="3600" b="1">
              <a:solidFill>
                <a:srgbClr val="A50021"/>
              </a:solidFill>
              <a:latin typeface="Curlz MT" panose="04040404050702020202" pitchFamily="82" charset="0"/>
            </a:endParaRPr>
          </a:p>
        </p:txBody>
      </p:sp>
      <p:sp>
        <p:nvSpPr>
          <p:cNvPr id="2" name="Text Box 47">
            <a:extLst>
              <a:ext uri="{FF2B5EF4-FFF2-40B4-BE49-F238E27FC236}">
                <a16:creationId xmlns:a16="http://schemas.microsoft.com/office/drawing/2014/main" id="{10AC8287-649A-9CB6-03B2-6791D6B880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92950" y="5300663"/>
            <a:ext cx="1655763" cy="119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3600" b="1">
                <a:solidFill>
                  <a:srgbClr val="A50021"/>
                </a:solidFill>
                <a:latin typeface="Curlz MT" panose="04040404050702020202" pitchFamily="82" charset="0"/>
              </a:rPr>
              <a:t>Frohe</a:t>
            </a:r>
            <a:endParaRPr lang="cs-CZ" altLang="cs-CZ" sz="3600" b="1">
              <a:solidFill>
                <a:srgbClr val="A50021"/>
              </a:solidFill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3600" b="1">
                <a:solidFill>
                  <a:srgbClr val="A50021"/>
                </a:solidFill>
                <a:latin typeface="Curlz MT" panose="04040404050702020202" pitchFamily="82" charset="0"/>
              </a:rPr>
              <a:t> Ostern</a:t>
            </a:r>
            <a:endParaRPr lang="nl-BE" altLang="cs-CZ" sz="3600" b="1">
              <a:solidFill>
                <a:srgbClr val="A50021"/>
              </a:solidFill>
              <a:latin typeface="Curlz MT" panose="04040404050702020202" pitchFamily="82" charset="0"/>
            </a:endParaRPr>
          </a:p>
        </p:txBody>
      </p:sp>
      <p:sp>
        <p:nvSpPr>
          <p:cNvPr id="3" name="Text Box 47">
            <a:extLst>
              <a:ext uri="{FF2B5EF4-FFF2-40B4-BE49-F238E27FC236}">
                <a16:creationId xmlns:a16="http://schemas.microsoft.com/office/drawing/2014/main" id="{A27C1A7F-5D44-E968-023E-D48B5C928B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39975" y="5661025"/>
            <a:ext cx="4751388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4800" b="1" dirty="0">
                <a:solidFill>
                  <a:srgbClr val="A50021"/>
                </a:solidFill>
                <a:latin typeface="Curlz MT" panose="04040404050702020202" pitchFamily="82" charset="0"/>
              </a:rPr>
              <a:t>Veselé Velikonoce</a:t>
            </a:r>
            <a:endParaRPr lang="nl-BE" altLang="cs-CZ" sz="4800" b="1" dirty="0">
              <a:solidFill>
                <a:srgbClr val="A50021"/>
              </a:solidFill>
              <a:latin typeface="Curlz MT" panose="04040404050702020202" pitchFamily="82" charset="0"/>
            </a:endParaRPr>
          </a:p>
        </p:txBody>
      </p:sp>
      <p:sp>
        <p:nvSpPr>
          <p:cNvPr id="4" name="Text Box 47">
            <a:extLst>
              <a:ext uri="{FF2B5EF4-FFF2-40B4-BE49-F238E27FC236}">
                <a16:creationId xmlns:a16="http://schemas.microsoft.com/office/drawing/2014/main" id="{B43320FB-878C-4C0A-BC31-68B3B2FA4E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4388" y="2997200"/>
            <a:ext cx="15113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b="1">
                <a:solidFill>
                  <a:srgbClr val="A50021"/>
                </a:solidFill>
                <a:latin typeface="Curlz MT" panose="04040404050702020202" pitchFamily="82" charset="0"/>
              </a:rPr>
              <a:t>Joyeuses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b="1">
                <a:solidFill>
                  <a:srgbClr val="A50021"/>
                </a:solidFill>
                <a:latin typeface="Curlz MT" panose="04040404050702020202" pitchFamily="82" charset="0"/>
              </a:rPr>
              <a:t>Paques</a:t>
            </a:r>
            <a:endParaRPr lang="nl-BE" altLang="cs-CZ" b="1">
              <a:solidFill>
                <a:srgbClr val="A50021"/>
              </a:solidFill>
              <a:latin typeface="Curlz MT" panose="04040404050702020202" pitchFamily="82" charset="0"/>
            </a:endParaRPr>
          </a:p>
        </p:txBody>
      </p:sp>
      <p:sp>
        <p:nvSpPr>
          <p:cNvPr id="5" name="Text Box 47">
            <a:extLst>
              <a:ext uri="{FF2B5EF4-FFF2-40B4-BE49-F238E27FC236}">
                <a16:creationId xmlns:a16="http://schemas.microsoft.com/office/drawing/2014/main" id="{42A093A9-E381-6E6A-3319-FD76AE12CC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3716338"/>
            <a:ext cx="1368425" cy="119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3600" b="1">
                <a:solidFill>
                  <a:srgbClr val="A50021"/>
                </a:solidFill>
                <a:latin typeface="Curlz MT" panose="04040404050702020202" pitchFamily="82" charset="0"/>
              </a:rPr>
              <a:t>Happy</a:t>
            </a:r>
            <a:endParaRPr lang="cs-CZ" altLang="cs-CZ" sz="3600" b="1">
              <a:solidFill>
                <a:srgbClr val="A50021"/>
              </a:solidFill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3600" b="1">
                <a:solidFill>
                  <a:srgbClr val="A50021"/>
                </a:solidFill>
                <a:latin typeface="Curlz MT" panose="04040404050702020202" pitchFamily="82" charset="0"/>
              </a:rPr>
              <a:t>Easter</a:t>
            </a:r>
            <a:endParaRPr lang="nl-BE" altLang="cs-CZ" sz="3600" b="1">
              <a:solidFill>
                <a:srgbClr val="A50021"/>
              </a:solidFill>
              <a:latin typeface="Curlz MT" panose="04040404050702020202" pitchFamily="82" charset="0"/>
            </a:endParaRPr>
          </a:p>
        </p:txBody>
      </p:sp>
      <p:pic>
        <p:nvPicPr>
          <p:cNvPr id="19468" name="Picture 13">
            <a:extLst>
              <a:ext uri="{FF2B5EF4-FFF2-40B4-BE49-F238E27FC236}">
                <a16:creationId xmlns:a16="http://schemas.microsoft.com/office/drawing/2014/main" id="{F89EB1B3-3FDC-A203-F6F6-F5BBA112891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188" y="476250"/>
            <a:ext cx="979487" cy="1008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3000" fill="hold"/>
                                        <p:tgtEl>
                                          <p:spTgt spid="209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95" grpId="0"/>
      <p:bldP spid="2" grpId="0"/>
      <p:bldP spid="3" grpId="0"/>
      <p:bldP spid="4" grpId="0"/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>
            <a:extLst>
              <a:ext uri="{FF2B5EF4-FFF2-40B4-BE49-F238E27FC236}">
                <a16:creationId xmlns:a16="http://schemas.microsoft.com/office/drawing/2014/main" id="{72146CA9-D451-EB75-DE00-E480CE8DDE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alpha val="56078"/>
            </a:schemeClr>
          </a:solidFill>
          <a:ln>
            <a:noFill/>
          </a:ln>
          <a:effectLst/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20483" name="Rectangle 3">
            <a:extLst>
              <a:ext uri="{FF2B5EF4-FFF2-40B4-BE49-F238E27FC236}">
                <a16:creationId xmlns:a16="http://schemas.microsoft.com/office/drawing/2014/main" id="{CF849FF5-9089-F6F8-D612-D20A812EF7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20484" name="Picture 4">
            <a:extLst>
              <a:ext uri="{FF2B5EF4-FFF2-40B4-BE49-F238E27FC236}">
                <a16:creationId xmlns:a16="http://schemas.microsoft.com/office/drawing/2014/main" id="{8D12F558-A340-5C25-E16A-156F62E0C3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04813"/>
            <a:ext cx="8353425" cy="6119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485" name="Rectangle 5">
            <a:extLst>
              <a:ext uri="{FF2B5EF4-FFF2-40B4-BE49-F238E27FC236}">
                <a16:creationId xmlns:a16="http://schemas.microsoft.com/office/drawing/2014/main" id="{F6336768-7096-AE8C-F85F-1B02D16791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6" y="333375"/>
            <a:ext cx="8353425" cy="6264275"/>
          </a:xfrm>
          <a:prstGeom prst="rect">
            <a:avLst/>
          </a:prstGeom>
          <a:noFill/>
          <a:ln w="127000">
            <a:pattFill prst="wdUpDiag">
              <a:fgClr>
                <a:schemeClr val="hlink"/>
              </a:fgClr>
              <a:bgClr>
                <a:srgbClr val="FFFF00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20486" name="Picture 6">
            <a:extLst>
              <a:ext uri="{FF2B5EF4-FFF2-40B4-BE49-F238E27FC236}">
                <a16:creationId xmlns:a16="http://schemas.microsoft.com/office/drawing/2014/main" id="{2BB01232-91A4-A001-A6A7-C3E328D3AF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190500"/>
            <a:ext cx="6667500" cy="666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95" name="Text Box 47">
            <a:extLst>
              <a:ext uri="{FF2B5EF4-FFF2-40B4-BE49-F238E27FC236}">
                <a16:creationId xmlns:a16="http://schemas.microsoft.com/office/drawing/2014/main" id="{58CF300D-7B1A-8807-5D84-4E5F52A67E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67175" y="2060575"/>
            <a:ext cx="2808288" cy="119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3600" b="1">
                <a:solidFill>
                  <a:srgbClr val="A50021"/>
                </a:solidFill>
                <a:latin typeface="Curlz MT" panose="04040404050702020202" pitchFamily="82" charset="0"/>
              </a:rPr>
              <a:t>Frohe</a:t>
            </a:r>
            <a:endParaRPr lang="cs-CZ" altLang="cs-CZ" sz="3600" b="1">
              <a:solidFill>
                <a:srgbClr val="A50021"/>
              </a:solidFill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3600" b="1">
                <a:solidFill>
                  <a:srgbClr val="A50021"/>
                </a:solidFill>
                <a:latin typeface="Curlz MT" panose="04040404050702020202" pitchFamily="82" charset="0"/>
              </a:rPr>
              <a:t> Ostern</a:t>
            </a:r>
            <a:endParaRPr lang="nl-BE" altLang="cs-CZ" sz="3600" b="1">
              <a:solidFill>
                <a:srgbClr val="A50021"/>
              </a:solidFill>
              <a:latin typeface="Curlz MT" panose="04040404050702020202" pitchFamily="82" charset="0"/>
            </a:endParaRPr>
          </a:p>
        </p:txBody>
      </p:sp>
      <p:pic>
        <p:nvPicPr>
          <p:cNvPr id="20488" name="Picture 8">
            <a:extLst>
              <a:ext uri="{FF2B5EF4-FFF2-40B4-BE49-F238E27FC236}">
                <a16:creationId xmlns:a16="http://schemas.microsoft.com/office/drawing/2014/main" id="{4A7CA896-C56D-846E-0AAC-B9E38F84D0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2636838"/>
            <a:ext cx="936625" cy="1165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489" name="Picture 9">
            <a:extLst>
              <a:ext uri="{FF2B5EF4-FFF2-40B4-BE49-F238E27FC236}">
                <a16:creationId xmlns:a16="http://schemas.microsoft.com/office/drawing/2014/main" id="{00F8DB6F-49A5-933A-4033-3B2137EE20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488" y="4221163"/>
            <a:ext cx="1693862" cy="2224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490" name="Picture 10">
            <a:extLst>
              <a:ext uri="{FF2B5EF4-FFF2-40B4-BE49-F238E27FC236}">
                <a16:creationId xmlns:a16="http://schemas.microsoft.com/office/drawing/2014/main" id="{701F7743-47AF-2F70-2762-39305F514E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206876"/>
            <a:ext cx="1655762" cy="2224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491" name="Picture 11">
            <a:extLst>
              <a:ext uri="{FF2B5EF4-FFF2-40B4-BE49-F238E27FC236}">
                <a16:creationId xmlns:a16="http://schemas.microsoft.com/office/drawing/2014/main" id="{29EA02EF-AF9A-F846-F212-7F3CAF8394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76250"/>
            <a:ext cx="1447800" cy="1838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492" name="Picture 12">
            <a:extLst>
              <a:ext uri="{FF2B5EF4-FFF2-40B4-BE49-F238E27FC236}">
                <a16:creationId xmlns:a16="http://schemas.microsoft.com/office/drawing/2014/main" id="{13FC2CA6-EA10-BD2B-9F9A-7FEEBB6D0D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5825" y="476250"/>
            <a:ext cx="1447800" cy="1838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493" name="Picture 13">
            <a:extLst>
              <a:ext uri="{FF2B5EF4-FFF2-40B4-BE49-F238E27FC236}">
                <a16:creationId xmlns:a16="http://schemas.microsoft.com/office/drawing/2014/main" id="{69DACDFB-D4D1-BFF2-E680-4523653443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2708275"/>
            <a:ext cx="936625" cy="1165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 Box 47">
            <a:extLst>
              <a:ext uri="{FF2B5EF4-FFF2-40B4-BE49-F238E27FC236}">
                <a16:creationId xmlns:a16="http://schemas.microsoft.com/office/drawing/2014/main" id="{EA445772-53E0-C4DC-45B0-FA45D43D98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27338" y="3429000"/>
            <a:ext cx="115411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3600" b="1" dirty="0">
                <a:solidFill>
                  <a:srgbClr val="A50021"/>
                </a:solidFill>
                <a:latin typeface="Curlz MT" panose="04040404050702020202" pitchFamily="82" charset="0"/>
              </a:rPr>
              <a:t>2023</a:t>
            </a:r>
            <a:endParaRPr lang="nl-BE" altLang="cs-CZ" sz="3600" b="1" dirty="0">
              <a:solidFill>
                <a:srgbClr val="A50021"/>
              </a:solidFill>
              <a:latin typeface="Curlz MT" panose="04040404050702020202" pitchFamily="8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3000" fill="hold"/>
                                        <p:tgtEl>
                                          <p:spTgt spid="209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95" grpId="0"/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>
            <a:extLst>
              <a:ext uri="{FF2B5EF4-FFF2-40B4-BE49-F238E27FC236}">
                <a16:creationId xmlns:a16="http://schemas.microsoft.com/office/drawing/2014/main" id="{F0B051C6-F8A7-4EDC-2EC3-8E5FCDE0DB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alpha val="56078"/>
            </a:schemeClr>
          </a:solidFill>
          <a:ln>
            <a:noFill/>
          </a:ln>
          <a:effectLst/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21507" name="Rectangle 3">
            <a:extLst>
              <a:ext uri="{FF2B5EF4-FFF2-40B4-BE49-F238E27FC236}">
                <a16:creationId xmlns:a16="http://schemas.microsoft.com/office/drawing/2014/main" id="{447C24C4-176E-C303-E87A-99EC6E4BDE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21508" name="Picture 4">
            <a:extLst>
              <a:ext uri="{FF2B5EF4-FFF2-40B4-BE49-F238E27FC236}">
                <a16:creationId xmlns:a16="http://schemas.microsoft.com/office/drawing/2014/main" id="{E5EDDF88-01AF-C1A4-D99F-498DC6D27F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04813"/>
            <a:ext cx="8353425" cy="6192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1509" name="Rectangle 5">
            <a:extLst>
              <a:ext uri="{FF2B5EF4-FFF2-40B4-BE49-F238E27FC236}">
                <a16:creationId xmlns:a16="http://schemas.microsoft.com/office/drawing/2014/main" id="{108B8286-9106-02CC-AF61-5809B5EEB2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6" y="333375"/>
            <a:ext cx="8353425" cy="6264275"/>
          </a:xfrm>
          <a:prstGeom prst="rect">
            <a:avLst/>
          </a:prstGeom>
          <a:noFill/>
          <a:ln w="127000">
            <a:pattFill prst="wdUpDiag">
              <a:fgClr>
                <a:schemeClr val="hlink"/>
              </a:fgClr>
              <a:bgClr>
                <a:srgbClr val="FFFF00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21510" name="Picture 6">
            <a:extLst>
              <a:ext uri="{FF2B5EF4-FFF2-40B4-BE49-F238E27FC236}">
                <a16:creationId xmlns:a16="http://schemas.microsoft.com/office/drawing/2014/main" id="{2E1D1858-8AB2-93DB-E099-DDB8B85A51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260350"/>
            <a:ext cx="4095750" cy="5619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1207" name="WordArt 7">
            <a:extLst>
              <a:ext uri="{FF2B5EF4-FFF2-40B4-BE49-F238E27FC236}">
                <a16:creationId xmlns:a16="http://schemas.microsoft.com/office/drawing/2014/main" id="{249C3377-4C75-C430-978A-9F25AADE68D0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555875" y="5876925"/>
            <a:ext cx="3960813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764"/>
              </a:avLst>
            </a:prstTxWarp>
          </a:bodyPr>
          <a:lstStyle/>
          <a:p>
            <a:pPr algn="ctr"/>
            <a:r>
              <a:rPr lang="cs-CZ" b="1" kern="10" spc="-9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tile tx="0" ty="0" sx="100000" sy="100000" flip="none" algn="tl"/>
                </a:blipFill>
                <a:cs typeface="Arial" panose="020B0604020202020204" pitchFamily="34" charset="0"/>
              </a:rPr>
              <a:t>Joueuses Paques</a:t>
            </a:r>
          </a:p>
        </p:txBody>
      </p:sp>
      <p:pic>
        <p:nvPicPr>
          <p:cNvPr id="21512" name="Picture 14">
            <a:extLst>
              <a:ext uri="{FF2B5EF4-FFF2-40B4-BE49-F238E27FC236}">
                <a16:creationId xmlns:a16="http://schemas.microsoft.com/office/drawing/2014/main" id="{F00DEFE2-39AA-15C9-83E5-24E7BF01E7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04813"/>
            <a:ext cx="1400175" cy="2266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513" name="Picture 15">
            <a:extLst>
              <a:ext uri="{FF2B5EF4-FFF2-40B4-BE49-F238E27FC236}">
                <a16:creationId xmlns:a16="http://schemas.microsoft.com/office/drawing/2014/main" id="{71A0ADA5-51EB-B7E0-A65B-DC35CF4A4D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850" y="404813"/>
            <a:ext cx="1400175" cy="2266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514" name="Picture 16">
            <a:extLst>
              <a:ext uri="{FF2B5EF4-FFF2-40B4-BE49-F238E27FC236}">
                <a16:creationId xmlns:a16="http://schemas.microsoft.com/office/drawing/2014/main" id="{D736C6F6-A9FA-E5B7-72A3-8C720DDE65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4365625"/>
            <a:ext cx="2041525" cy="2084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515" name="Picture 17">
            <a:extLst>
              <a:ext uri="{FF2B5EF4-FFF2-40B4-BE49-F238E27FC236}">
                <a16:creationId xmlns:a16="http://schemas.microsoft.com/office/drawing/2014/main" id="{CA7E3AD5-7DB0-B6B4-46AE-39F8FF07AB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4508500"/>
            <a:ext cx="2016125" cy="2012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516" name="Picture 18">
            <a:extLst>
              <a:ext uri="{FF2B5EF4-FFF2-40B4-BE49-F238E27FC236}">
                <a16:creationId xmlns:a16="http://schemas.microsoft.com/office/drawing/2014/main" id="{CB89FDE6-141D-5B67-9525-0C3334E788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2492375"/>
            <a:ext cx="1447800" cy="1838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517" name="Picture 19">
            <a:extLst>
              <a:ext uri="{FF2B5EF4-FFF2-40B4-BE49-F238E27FC236}">
                <a16:creationId xmlns:a16="http://schemas.microsoft.com/office/drawing/2014/main" id="{515A9F44-7362-F4FC-0DAD-0015C5FB36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2492375"/>
            <a:ext cx="1447800" cy="1838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12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12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1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1DD6C84A-83C2-40EB-5F4A-C4ECF4EF6D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alpha val="56078"/>
            </a:schemeClr>
          </a:solidFill>
          <a:ln>
            <a:noFill/>
          </a:ln>
          <a:effectLst/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22531" name="Rectangle 3">
            <a:extLst>
              <a:ext uri="{FF2B5EF4-FFF2-40B4-BE49-F238E27FC236}">
                <a16:creationId xmlns:a16="http://schemas.microsoft.com/office/drawing/2014/main" id="{E602612D-1561-F273-BDCC-43A93E49C0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76249"/>
            <a:ext cx="8353425" cy="60674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22532" name="Picture 4">
            <a:extLst>
              <a:ext uri="{FF2B5EF4-FFF2-40B4-BE49-F238E27FC236}">
                <a16:creationId xmlns:a16="http://schemas.microsoft.com/office/drawing/2014/main" id="{484C9BCD-E5ED-41EC-8141-3DB1ED72FE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333375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533" name="Rectangle 5">
            <a:extLst>
              <a:ext uri="{FF2B5EF4-FFF2-40B4-BE49-F238E27FC236}">
                <a16:creationId xmlns:a16="http://schemas.microsoft.com/office/drawing/2014/main" id="{FBA3FE75-0C2A-940D-F85A-27B0CE3FD4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850" y="333375"/>
            <a:ext cx="8455025" cy="6264275"/>
          </a:xfrm>
          <a:prstGeom prst="rect">
            <a:avLst/>
          </a:prstGeom>
          <a:noFill/>
          <a:ln w="127000">
            <a:pattFill prst="wdUpDiag">
              <a:fgClr>
                <a:schemeClr val="hlink"/>
              </a:fgClr>
              <a:bgClr>
                <a:srgbClr val="FFFF00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22534" name="Picture 7">
            <a:extLst>
              <a:ext uri="{FF2B5EF4-FFF2-40B4-BE49-F238E27FC236}">
                <a16:creationId xmlns:a16="http://schemas.microsoft.com/office/drawing/2014/main" id="{3B743147-C42C-6432-565D-5505D22C36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1700213"/>
            <a:ext cx="2460625" cy="3455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535" name="Picture 9">
            <a:extLst>
              <a:ext uri="{FF2B5EF4-FFF2-40B4-BE49-F238E27FC236}">
                <a16:creationId xmlns:a16="http://schemas.microsoft.com/office/drawing/2014/main" id="{FE6EC14A-B6B4-6E23-4FC8-9836D50A76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2133600"/>
            <a:ext cx="1778000" cy="2232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536" name="Picture 10">
            <a:extLst>
              <a:ext uri="{FF2B5EF4-FFF2-40B4-BE49-F238E27FC236}">
                <a16:creationId xmlns:a16="http://schemas.microsoft.com/office/drawing/2014/main" id="{D566735B-1C0B-4785-7086-AF54C476AE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425" y="2205038"/>
            <a:ext cx="1617663" cy="215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537" name="Picture 11">
            <a:extLst>
              <a:ext uri="{FF2B5EF4-FFF2-40B4-BE49-F238E27FC236}">
                <a16:creationId xmlns:a16="http://schemas.microsoft.com/office/drawing/2014/main" id="{3101AE5D-1E52-6217-34A6-C96FFF77A2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04813"/>
            <a:ext cx="1543050" cy="2371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538" name="Picture 12">
            <a:extLst>
              <a:ext uri="{FF2B5EF4-FFF2-40B4-BE49-F238E27FC236}">
                <a16:creationId xmlns:a16="http://schemas.microsoft.com/office/drawing/2014/main" id="{BCC8F12E-A5C3-7018-FC77-E5763A9844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5825" y="404813"/>
            <a:ext cx="1543050" cy="2371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539" name="Picture 13">
            <a:extLst>
              <a:ext uri="{FF2B5EF4-FFF2-40B4-BE49-F238E27FC236}">
                <a16:creationId xmlns:a16="http://schemas.microsoft.com/office/drawing/2014/main" id="{A470F0E4-0C3C-7344-4CB8-C9A018DEE9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3860800"/>
            <a:ext cx="2043112" cy="2682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540" name="Picture 14">
            <a:extLst>
              <a:ext uri="{FF2B5EF4-FFF2-40B4-BE49-F238E27FC236}">
                <a16:creationId xmlns:a16="http://schemas.microsoft.com/office/drawing/2014/main" id="{5E7B46E4-9C4B-7748-4AFC-2DD6A02B89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3860800"/>
            <a:ext cx="2160587" cy="2682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541" name="Picture 15">
            <a:extLst>
              <a:ext uri="{FF2B5EF4-FFF2-40B4-BE49-F238E27FC236}">
                <a16:creationId xmlns:a16="http://schemas.microsoft.com/office/drawing/2014/main" id="{372CED9C-D52A-6C20-0046-56EC331055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5013325"/>
            <a:ext cx="1390650" cy="1538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95" name="Text Box 47">
            <a:extLst>
              <a:ext uri="{FF2B5EF4-FFF2-40B4-BE49-F238E27FC236}">
                <a16:creationId xmlns:a16="http://schemas.microsoft.com/office/drawing/2014/main" id="{E936B9D7-0123-092B-46B0-EAD1BA41C1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4075" y="765175"/>
            <a:ext cx="4897438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5400" b="1">
                <a:solidFill>
                  <a:srgbClr val="A50021"/>
                </a:solidFill>
                <a:latin typeface="Curlz MT" panose="04040404050702020202" pitchFamily="82" charset="0"/>
              </a:rPr>
              <a:t>Joyeuses</a:t>
            </a:r>
            <a:r>
              <a:rPr lang="cs-CZ" altLang="cs-CZ" sz="5400" b="1">
                <a:solidFill>
                  <a:srgbClr val="A50021"/>
                </a:solidFill>
              </a:rPr>
              <a:t> </a:t>
            </a:r>
            <a:r>
              <a:rPr lang="cs-CZ" altLang="cs-CZ" sz="5400" b="1">
                <a:solidFill>
                  <a:srgbClr val="A50021"/>
                </a:solidFill>
                <a:latin typeface="Curlz MT" panose="04040404050702020202" pitchFamily="82" charset="0"/>
              </a:rPr>
              <a:t>Paques</a:t>
            </a:r>
            <a:endParaRPr lang="nl-BE" altLang="cs-CZ" sz="5400" b="1">
              <a:solidFill>
                <a:srgbClr val="A50021"/>
              </a:solidFill>
              <a:latin typeface="Curlz MT" panose="04040404050702020202" pitchFamily="8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3000" fill="hold"/>
                                        <p:tgtEl>
                                          <p:spTgt spid="209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9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>
            <a:extLst>
              <a:ext uri="{FF2B5EF4-FFF2-40B4-BE49-F238E27FC236}">
                <a16:creationId xmlns:a16="http://schemas.microsoft.com/office/drawing/2014/main" id="{40CB850F-0CB9-211E-1093-793BAC7F20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alpha val="56078"/>
            </a:schemeClr>
          </a:solidFill>
          <a:ln>
            <a:noFill/>
          </a:ln>
          <a:effectLst/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23555" name="Rectangle 3">
            <a:extLst>
              <a:ext uri="{FF2B5EF4-FFF2-40B4-BE49-F238E27FC236}">
                <a16:creationId xmlns:a16="http://schemas.microsoft.com/office/drawing/2014/main" id="{C8F01F7E-3BDA-900B-991F-F2B0582AF4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23556" name="Picture 4">
            <a:extLst>
              <a:ext uri="{FF2B5EF4-FFF2-40B4-BE49-F238E27FC236}">
                <a16:creationId xmlns:a16="http://schemas.microsoft.com/office/drawing/2014/main" id="{32CE111A-D5F3-DA7E-209C-F040C845F2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04813"/>
            <a:ext cx="8353425" cy="6116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557" name="Rectangle 5">
            <a:extLst>
              <a:ext uri="{FF2B5EF4-FFF2-40B4-BE49-F238E27FC236}">
                <a16:creationId xmlns:a16="http://schemas.microsoft.com/office/drawing/2014/main" id="{1A5C28CE-C900-0CB2-B4C5-39CF876E71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6" y="333375"/>
            <a:ext cx="8353425" cy="6188075"/>
          </a:xfrm>
          <a:prstGeom prst="rect">
            <a:avLst/>
          </a:prstGeom>
          <a:noFill/>
          <a:ln w="127000">
            <a:pattFill prst="wdUpDiag">
              <a:fgClr>
                <a:schemeClr val="hlink"/>
              </a:fgClr>
              <a:bgClr>
                <a:srgbClr val="FFFF00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23558" name="Picture 6">
            <a:extLst>
              <a:ext uri="{FF2B5EF4-FFF2-40B4-BE49-F238E27FC236}">
                <a16:creationId xmlns:a16="http://schemas.microsoft.com/office/drawing/2014/main" id="{39748608-7B64-A029-F9E0-5AC04AD49A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8038" y="1700213"/>
            <a:ext cx="2460625" cy="3384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559" name="Picture 7">
            <a:extLst>
              <a:ext uri="{FF2B5EF4-FFF2-40B4-BE49-F238E27FC236}">
                <a16:creationId xmlns:a16="http://schemas.microsoft.com/office/drawing/2014/main" id="{FC50405B-58BC-2EDA-B875-E2371DE968E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425" y="4049713"/>
            <a:ext cx="2808288" cy="2808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0" name="Picture 8">
            <a:extLst>
              <a:ext uri="{FF2B5EF4-FFF2-40B4-BE49-F238E27FC236}">
                <a16:creationId xmlns:a16="http://schemas.microsoft.com/office/drawing/2014/main" id="{3C48B4DC-1B6D-7E2D-FC0A-73DE7DE49A6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23850" y="4049713"/>
            <a:ext cx="2520950" cy="2808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1" name="Picture 9">
            <a:extLst>
              <a:ext uri="{FF2B5EF4-FFF2-40B4-BE49-F238E27FC236}">
                <a16:creationId xmlns:a16="http://schemas.microsoft.com/office/drawing/2014/main" id="{7EF9899C-C737-A3A1-2450-EBCC689A9D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620713"/>
            <a:ext cx="100965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2" name="Picture 10">
            <a:extLst>
              <a:ext uri="{FF2B5EF4-FFF2-40B4-BE49-F238E27FC236}">
                <a16:creationId xmlns:a16="http://schemas.microsoft.com/office/drawing/2014/main" id="{D25266F9-4516-DDA0-CFAB-E78576DD52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188" y="549275"/>
            <a:ext cx="100965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35" name="WordArt 11">
            <a:extLst>
              <a:ext uri="{FF2B5EF4-FFF2-40B4-BE49-F238E27FC236}">
                <a16:creationId xmlns:a16="http://schemas.microsoft.com/office/drawing/2014/main" id="{C750F2F4-06F1-50A7-DCAC-1CE413193F66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051050" y="692150"/>
            <a:ext cx="5041900" cy="8651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764"/>
              </a:avLst>
            </a:prstTxWarp>
          </a:bodyPr>
          <a:lstStyle/>
          <a:p>
            <a:pPr algn="ctr"/>
            <a:r>
              <a:rPr lang="cs-CZ" b="1" kern="10" spc="-9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tile tx="0" ty="0" sx="100000" sy="100000" flip="none" algn="tl"/>
                </a:blipFill>
                <a:latin typeface="Curlz MT" panose="04040404050702020202" pitchFamily="82" charset="0"/>
              </a:rPr>
              <a:t>Vrolijk Pasen</a:t>
            </a:r>
          </a:p>
        </p:txBody>
      </p:sp>
      <p:pic>
        <p:nvPicPr>
          <p:cNvPr id="23564" name="Picture 13">
            <a:extLst>
              <a:ext uri="{FF2B5EF4-FFF2-40B4-BE49-F238E27FC236}">
                <a16:creationId xmlns:a16="http://schemas.microsoft.com/office/drawing/2014/main" id="{08A0F087-FBA6-F83A-792A-E83CF9AEA3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75" y="4797425"/>
            <a:ext cx="3384550" cy="172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565" name="Picture 14">
            <a:extLst>
              <a:ext uri="{FF2B5EF4-FFF2-40B4-BE49-F238E27FC236}">
                <a16:creationId xmlns:a16="http://schemas.microsoft.com/office/drawing/2014/main" id="{44870CD0-586F-FACF-A869-BC854666A8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2133600"/>
            <a:ext cx="1727200" cy="2241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566" name="Picture 15">
            <a:extLst>
              <a:ext uri="{FF2B5EF4-FFF2-40B4-BE49-F238E27FC236}">
                <a16:creationId xmlns:a16="http://schemas.microsoft.com/office/drawing/2014/main" id="{2DFCC25A-D532-C9B5-4B38-A06688BB41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2133600"/>
            <a:ext cx="1655763" cy="2170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567" name="Picture 18">
            <a:extLst>
              <a:ext uri="{FF2B5EF4-FFF2-40B4-BE49-F238E27FC236}">
                <a16:creationId xmlns:a16="http://schemas.microsoft.com/office/drawing/2014/main" id="{A3180207-CECC-DCA0-8324-44F26AC8A8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773238"/>
            <a:ext cx="930275" cy="2243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568" name="Picture 19">
            <a:extLst>
              <a:ext uri="{FF2B5EF4-FFF2-40B4-BE49-F238E27FC236}">
                <a16:creationId xmlns:a16="http://schemas.microsoft.com/office/drawing/2014/main" id="{6D724960-BDAC-7D2C-191C-C3CC57C4E7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1700213"/>
            <a:ext cx="930275" cy="2243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569" name="Picture 21">
            <a:extLst>
              <a:ext uri="{FF2B5EF4-FFF2-40B4-BE49-F238E27FC236}">
                <a16:creationId xmlns:a16="http://schemas.microsoft.com/office/drawing/2014/main" id="{F30A1AC2-2E05-71E7-1FC2-F4D6382C57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0738" y="2133600"/>
            <a:ext cx="1617662" cy="215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22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22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2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>
            <a:extLst>
              <a:ext uri="{FF2B5EF4-FFF2-40B4-BE49-F238E27FC236}">
                <a16:creationId xmlns:a16="http://schemas.microsoft.com/office/drawing/2014/main" id="{D1A52243-9EC1-983B-8A98-69649C6F52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alpha val="56078"/>
            </a:schemeClr>
          </a:solidFill>
          <a:ln>
            <a:noFill/>
          </a:ln>
          <a:effectLst/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24579" name="Rectangle 3">
            <a:extLst>
              <a:ext uri="{FF2B5EF4-FFF2-40B4-BE49-F238E27FC236}">
                <a16:creationId xmlns:a16="http://schemas.microsoft.com/office/drawing/2014/main" id="{0CAFCC4C-4D01-264E-DD0C-846DC417BF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24580" name="Picture 4">
            <a:extLst>
              <a:ext uri="{FF2B5EF4-FFF2-40B4-BE49-F238E27FC236}">
                <a16:creationId xmlns:a16="http://schemas.microsoft.com/office/drawing/2014/main" id="{9F7CC13A-EB92-1A55-3D81-4A6413C5F2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04813"/>
            <a:ext cx="8353425" cy="6119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4581" name="Rectangle 5">
            <a:extLst>
              <a:ext uri="{FF2B5EF4-FFF2-40B4-BE49-F238E27FC236}">
                <a16:creationId xmlns:a16="http://schemas.microsoft.com/office/drawing/2014/main" id="{DCC8D0CB-43EA-4639-F352-53EF65097A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0218" y="333375"/>
            <a:ext cx="8388494" cy="6264275"/>
          </a:xfrm>
          <a:prstGeom prst="rect">
            <a:avLst/>
          </a:prstGeom>
          <a:noFill/>
          <a:ln w="127000">
            <a:pattFill prst="wdUpDiag">
              <a:fgClr>
                <a:schemeClr val="hlink"/>
              </a:fgClr>
              <a:bgClr>
                <a:srgbClr val="FFFF00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24582" name="Picture 6">
            <a:extLst>
              <a:ext uri="{FF2B5EF4-FFF2-40B4-BE49-F238E27FC236}">
                <a16:creationId xmlns:a16="http://schemas.microsoft.com/office/drawing/2014/main" id="{8009CF85-04A2-F449-8602-BC8028A351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1628775"/>
            <a:ext cx="4176712" cy="3597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583" name="Picture 7">
            <a:extLst>
              <a:ext uri="{FF2B5EF4-FFF2-40B4-BE49-F238E27FC236}">
                <a16:creationId xmlns:a16="http://schemas.microsoft.com/office/drawing/2014/main" id="{76DE3845-FB66-9F87-132A-9523A47A6D6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549275"/>
            <a:ext cx="104775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4" name="Picture 8">
            <a:extLst>
              <a:ext uri="{FF2B5EF4-FFF2-40B4-BE49-F238E27FC236}">
                <a16:creationId xmlns:a16="http://schemas.microsoft.com/office/drawing/2014/main" id="{91AC0CBD-67D1-8EC2-70B6-B161074E30C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6165850"/>
            <a:ext cx="4103687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5" name="Picture 9">
            <a:extLst>
              <a:ext uri="{FF2B5EF4-FFF2-40B4-BE49-F238E27FC236}">
                <a16:creationId xmlns:a16="http://schemas.microsoft.com/office/drawing/2014/main" id="{63EC3288-78C3-2302-933F-7952B7C4037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6165850"/>
            <a:ext cx="4319587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6" name="Picture 10">
            <a:extLst>
              <a:ext uri="{FF2B5EF4-FFF2-40B4-BE49-F238E27FC236}">
                <a16:creationId xmlns:a16="http://schemas.microsoft.com/office/drawing/2014/main" id="{B7E4E4B1-7FE4-D501-21D6-61E6D72E606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288" y="620713"/>
            <a:ext cx="104775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7" name="Picture 11">
            <a:extLst>
              <a:ext uri="{FF2B5EF4-FFF2-40B4-BE49-F238E27FC236}">
                <a16:creationId xmlns:a16="http://schemas.microsoft.com/office/drawing/2014/main" id="{A212EB06-1AF0-CFAF-3778-E98197600F0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3716338"/>
            <a:ext cx="2352675" cy="235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8" name="Picture 12">
            <a:extLst>
              <a:ext uri="{FF2B5EF4-FFF2-40B4-BE49-F238E27FC236}">
                <a16:creationId xmlns:a16="http://schemas.microsoft.com/office/drawing/2014/main" id="{916F1188-1BE5-B560-8B80-0861C4B25E9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300788" y="3860800"/>
            <a:ext cx="2376487" cy="235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9" name="Picture 13">
            <a:extLst>
              <a:ext uri="{FF2B5EF4-FFF2-40B4-BE49-F238E27FC236}">
                <a16:creationId xmlns:a16="http://schemas.microsoft.com/office/drawing/2014/main" id="{A4D586C8-D5A3-9518-BBA1-2DFB6F2C5C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2060575"/>
            <a:ext cx="1127125" cy="151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90" name="Picture 14">
            <a:extLst>
              <a:ext uri="{FF2B5EF4-FFF2-40B4-BE49-F238E27FC236}">
                <a16:creationId xmlns:a16="http://schemas.microsoft.com/office/drawing/2014/main" id="{AC5A7797-12D4-FF37-E2DE-3AC071F104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850" y="2133600"/>
            <a:ext cx="1127125" cy="151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95" name="Text Box 47">
            <a:extLst>
              <a:ext uri="{FF2B5EF4-FFF2-40B4-BE49-F238E27FC236}">
                <a16:creationId xmlns:a16="http://schemas.microsoft.com/office/drawing/2014/main" id="{6A4B5BF9-B7D9-0223-0C06-CFB79D69F8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39975" y="620713"/>
            <a:ext cx="4608513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5400" b="1">
                <a:solidFill>
                  <a:srgbClr val="A50021"/>
                </a:solidFill>
                <a:latin typeface="Curlz MT" panose="04040404050702020202" pitchFamily="82" charset="0"/>
              </a:rPr>
              <a:t>HappyEaster</a:t>
            </a:r>
            <a:endParaRPr lang="nl-BE" altLang="cs-CZ" sz="5400" b="1">
              <a:solidFill>
                <a:srgbClr val="A50021"/>
              </a:solidFill>
              <a:latin typeface="Curlz MT" panose="04040404050702020202" pitchFamily="82" charset="0"/>
            </a:endParaRPr>
          </a:p>
        </p:txBody>
      </p:sp>
      <p:pic>
        <p:nvPicPr>
          <p:cNvPr id="24592" name="Picture 16">
            <a:extLst>
              <a:ext uri="{FF2B5EF4-FFF2-40B4-BE49-F238E27FC236}">
                <a16:creationId xmlns:a16="http://schemas.microsoft.com/office/drawing/2014/main" id="{BFBDFA60-5A2E-BB9D-7535-4CA273A191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175" y="5084763"/>
            <a:ext cx="1152525" cy="1106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3000" fill="hold"/>
                                        <p:tgtEl>
                                          <p:spTgt spid="209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9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>
            <a:extLst>
              <a:ext uri="{FF2B5EF4-FFF2-40B4-BE49-F238E27FC236}">
                <a16:creationId xmlns:a16="http://schemas.microsoft.com/office/drawing/2014/main" id="{CB3B0B01-D1F4-047F-DC0D-0BF4B872A9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alpha val="56078"/>
            </a:schemeClr>
          </a:solidFill>
          <a:ln>
            <a:noFill/>
          </a:ln>
          <a:effectLst/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25603" name="Rectangle 3">
            <a:extLst>
              <a:ext uri="{FF2B5EF4-FFF2-40B4-BE49-F238E27FC236}">
                <a16:creationId xmlns:a16="http://schemas.microsoft.com/office/drawing/2014/main" id="{589029AD-AFF0-D893-6B56-B12190437B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25604" name="Picture 4">
            <a:extLst>
              <a:ext uri="{FF2B5EF4-FFF2-40B4-BE49-F238E27FC236}">
                <a16:creationId xmlns:a16="http://schemas.microsoft.com/office/drawing/2014/main" id="{1C305798-8284-0AF3-A2A5-1C328BD488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04813"/>
            <a:ext cx="8353425" cy="6192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5605" name="Rectangle 5">
            <a:extLst>
              <a:ext uri="{FF2B5EF4-FFF2-40B4-BE49-F238E27FC236}">
                <a16:creationId xmlns:a16="http://schemas.microsoft.com/office/drawing/2014/main" id="{D39CBD06-FC59-50F7-04F2-F12DF553F0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4072" y="333375"/>
            <a:ext cx="8374639" cy="6264275"/>
          </a:xfrm>
          <a:prstGeom prst="rect">
            <a:avLst/>
          </a:prstGeom>
          <a:noFill/>
          <a:ln w="127000">
            <a:pattFill prst="wdUpDiag">
              <a:fgClr>
                <a:schemeClr val="hlink"/>
              </a:fgClr>
              <a:bgClr>
                <a:srgbClr val="FFFF00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25606" name="Picture 7">
            <a:extLst>
              <a:ext uri="{FF2B5EF4-FFF2-40B4-BE49-F238E27FC236}">
                <a16:creationId xmlns:a16="http://schemas.microsoft.com/office/drawing/2014/main" id="{7E6BBAA2-6570-F755-7D9F-F89C311CE2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0338" y="1773238"/>
            <a:ext cx="3816350" cy="313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7" name="Picture 8">
            <a:extLst>
              <a:ext uri="{FF2B5EF4-FFF2-40B4-BE49-F238E27FC236}">
                <a16:creationId xmlns:a16="http://schemas.microsoft.com/office/drawing/2014/main" id="{283A22BC-CFA9-77DE-8699-032DFED722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88" y="4221163"/>
            <a:ext cx="2505075" cy="2295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608" name="Picture 9">
            <a:extLst>
              <a:ext uri="{FF2B5EF4-FFF2-40B4-BE49-F238E27FC236}">
                <a16:creationId xmlns:a16="http://schemas.microsoft.com/office/drawing/2014/main" id="{8A1ABE29-00C1-ABD4-5AAC-376300DD7D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4419600"/>
            <a:ext cx="2303463" cy="2097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95" name="Text Box 47">
            <a:extLst>
              <a:ext uri="{FF2B5EF4-FFF2-40B4-BE49-F238E27FC236}">
                <a16:creationId xmlns:a16="http://schemas.microsoft.com/office/drawing/2014/main" id="{7C5C9E0C-DA58-A6C1-1CB3-602F50E832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32138" y="549275"/>
            <a:ext cx="3095625" cy="119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3600" b="1">
                <a:solidFill>
                  <a:srgbClr val="A50021"/>
                </a:solidFill>
                <a:latin typeface="Elephant" panose="02020904090505020303" pitchFamily="18" charset="0"/>
              </a:rPr>
              <a:t>Veselé Velikonoce</a:t>
            </a:r>
            <a:endParaRPr lang="nl-BE" altLang="cs-CZ" sz="3600" b="1">
              <a:solidFill>
                <a:srgbClr val="A50021"/>
              </a:solidFill>
              <a:latin typeface="Elephant" panose="02020904090505020303" pitchFamily="18" charset="0"/>
            </a:endParaRPr>
          </a:p>
        </p:txBody>
      </p:sp>
      <p:pic>
        <p:nvPicPr>
          <p:cNvPr id="25610" name="Picture 11">
            <a:extLst>
              <a:ext uri="{FF2B5EF4-FFF2-40B4-BE49-F238E27FC236}">
                <a16:creationId xmlns:a16="http://schemas.microsoft.com/office/drawing/2014/main" id="{7A32B7D6-2AA7-E6DA-9A88-9149C086B6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3663" y="404813"/>
            <a:ext cx="2159000" cy="2465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611" name="Picture 12">
            <a:extLst>
              <a:ext uri="{FF2B5EF4-FFF2-40B4-BE49-F238E27FC236}">
                <a16:creationId xmlns:a16="http://schemas.microsoft.com/office/drawing/2014/main" id="{59898875-893A-51F0-03E9-59FBF20624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04813"/>
            <a:ext cx="2159000" cy="2465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612" name="Picture 15">
            <a:extLst>
              <a:ext uri="{FF2B5EF4-FFF2-40B4-BE49-F238E27FC236}">
                <a16:creationId xmlns:a16="http://schemas.microsoft.com/office/drawing/2014/main" id="{C655FD39-42ED-F5DA-D7AC-CD08F277D4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75" y="4797425"/>
            <a:ext cx="3384550" cy="172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613" name="Picture 16">
            <a:extLst>
              <a:ext uri="{FF2B5EF4-FFF2-40B4-BE49-F238E27FC236}">
                <a16:creationId xmlns:a16="http://schemas.microsoft.com/office/drawing/2014/main" id="{C6739F36-429E-6FE3-2109-DCBA23D4610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3141663"/>
            <a:ext cx="971550" cy="971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14" name="Picture 17">
            <a:extLst>
              <a:ext uri="{FF2B5EF4-FFF2-40B4-BE49-F238E27FC236}">
                <a16:creationId xmlns:a16="http://schemas.microsoft.com/office/drawing/2014/main" id="{44EB373A-D1AF-CE5A-288E-B18AA6843BE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488" y="2997200"/>
            <a:ext cx="971550" cy="971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3000" fill="hold"/>
                                        <p:tgtEl>
                                          <p:spTgt spid="209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9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>
            <a:extLst>
              <a:ext uri="{FF2B5EF4-FFF2-40B4-BE49-F238E27FC236}">
                <a16:creationId xmlns:a16="http://schemas.microsoft.com/office/drawing/2014/main" id="{6602A8DB-E724-6775-25BE-68E2D380EB71}"/>
              </a:ext>
            </a:extLst>
          </p:cNvPr>
          <p:cNvSpPr>
            <a:spLocks noChangeArrowheads="1"/>
          </p:cNvSpPr>
          <p:nvPr/>
        </p:nvSpPr>
        <p:spPr bwMode="auto">
          <a:xfrm>
            <a:off x="-3175" y="0"/>
            <a:ext cx="9144000" cy="6858000"/>
          </a:xfrm>
          <a:prstGeom prst="rect">
            <a:avLst/>
          </a:prstGeom>
          <a:solidFill>
            <a:schemeClr val="tx1">
              <a:alpha val="67842"/>
            </a:schemeClr>
          </a:solidFill>
          <a:ln>
            <a:noFill/>
          </a:ln>
          <a:effectLst/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26627" name="Rectangle 3">
            <a:extLst>
              <a:ext uri="{FF2B5EF4-FFF2-40B4-BE49-F238E27FC236}">
                <a16:creationId xmlns:a16="http://schemas.microsoft.com/office/drawing/2014/main" id="{864925C7-39F6-3B75-98C1-21DD85F533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76250"/>
            <a:ext cx="8353425" cy="55451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26628" name="Picture 13">
            <a:extLst>
              <a:ext uri="{FF2B5EF4-FFF2-40B4-BE49-F238E27FC236}">
                <a16:creationId xmlns:a16="http://schemas.microsoft.com/office/drawing/2014/main" id="{11144061-7FE5-FD41-0101-F793A8BC14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0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6629" name="Rectangle 15">
            <a:extLst>
              <a:ext uri="{FF2B5EF4-FFF2-40B4-BE49-F238E27FC236}">
                <a16:creationId xmlns:a16="http://schemas.microsoft.com/office/drawing/2014/main" id="{CBABE45E-477E-6C76-48C9-82DF7FF238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7" y="461963"/>
            <a:ext cx="8353426" cy="5846762"/>
          </a:xfrm>
          <a:prstGeom prst="rect">
            <a:avLst/>
          </a:prstGeom>
          <a:noFill/>
          <a:ln w="127000">
            <a:pattFill prst="wdUpDiag">
              <a:fgClr>
                <a:schemeClr val="hlink"/>
              </a:fgClr>
              <a:bgClr>
                <a:srgbClr val="FFFF00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26630" name="Picture 16">
            <a:extLst>
              <a:ext uri="{FF2B5EF4-FFF2-40B4-BE49-F238E27FC236}">
                <a16:creationId xmlns:a16="http://schemas.microsoft.com/office/drawing/2014/main" id="{56759502-7294-6567-8C43-40B937F08F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476250"/>
            <a:ext cx="4465637" cy="4105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631" name="Picture 17">
            <a:extLst>
              <a:ext uri="{FF2B5EF4-FFF2-40B4-BE49-F238E27FC236}">
                <a16:creationId xmlns:a16="http://schemas.microsoft.com/office/drawing/2014/main" id="{DE039B7A-0D27-9F3E-5ED4-A892EB935E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4379158">
            <a:off x="5804694" y="3436144"/>
            <a:ext cx="3424237" cy="2384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632" name="Picture 18">
            <a:extLst>
              <a:ext uri="{FF2B5EF4-FFF2-40B4-BE49-F238E27FC236}">
                <a16:creationId xmlns:a16="http://schemas.microsoft.com/office/drawing/2014/main" id="{9CAE76BF-6A32-BEDB-AB53-7F3ED4E0CB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864832" flipH="1">
            <a:off x="-211931" y="3193257"/>
            <a:ext cx="3775075" cy="2516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633" name="Picture 19">
            <a:extLst>
              <a:ext uri="{FF2B5EF4-FFF2-40B4-BE49-F238E27FC236}">
                <a16:creationId xmlns:a16="http://schemas.microsoft.com/office/drawing/2014/main" id="{54EC1D4C-3F54-3A88-734C-19E2D92D4C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038" y="425450"/>
            <a:ext cx="1603375" cy="2016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634" name="Picture 20">
            <a:extLst>
              <a:ext uri="{FF2B5EF4-FFF2-40B4-BE49-F238E27FC236}">
                <a16:creationId xmlns:a16="http://schemas.microsoft.com/office/drawing/2014/main" id="{2B63BE18-6757-D869-A0C9-E479C7B779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7213" y="461963"/>
            <a:ext cx="1603375" cy="2016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6635" name="WordArt 21">
            <a:extLst>
              <a:ext uri="{FF2B5EF4-FFF2-40B4-BE49-F238E27FC236}">
                <a16:creationId xmlns:a16="http://schemas.microsoft.com/office/drawing/2014/main" id="{63710E03-3CA9-FE29-80FB-404E6B69925C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527300" y="4264025"/>
            <a:ext cx="3529013" cy="17287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764"/>
              </a:avLst>
            </a:prstTxWarp>
          </a:bodyPr>
          <a:lstStyle/>
          <a:p>
            <a:pPr algn="ctr"/>
            <a:r>
              <a:rPr lang="cs-CZ" sz="1600" b="1" kern="10" spc="-8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tile tx="0" ty="0" sx="100000" sy="100000" flip="none" algn="tl"/>
                </a:blipFill>
                <a:latin typeface="Arial Black" panose="020B0A04020102020204" pitchFamily="34" charset="0"/>
              </a:rPr>
              <a:t>   </a:t>
            </a:r>
          </a:p>
          <a:p>
            <a:pPr algn="ctr"/>
            <a:r>
              <a:rPr lang="cs-CZ" sz="1600" b="1" kern="10" spc="-8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tile tx="0" ty="0" sx="100000" sy="100000" flip="none" algn="tl"/>
                </a:blipFill>
                <a:latin typeface="Arial Black" panose="020B0A04020102020204" pitchFamily="34" charset="0"/>
              </a:rPr>
              <a:t>       Happy Easter</a:t>
            </a:r>
          </a:p>
          <a:p>
            <a:pPr algn="ctr"/>
            <a:r>
              <a:rPr lang="cs-CZ" sz="1600" b="1" kern="10" spc="-8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tile tx="0" ty="0" sx="100000" sy="100000" flip="none" algn="tl"/>
                </a:blipFill>
                <a:latin typeface="Arial Black" panose="020B0A04020102020204" pitchFamily="34" charset="0"/>
              </a:rPr>
              <a:t>       Vrolijk Pasen</a:t>
            </a:r>
          </a:p>
          <a:p>
            <a:pPr algn="ctr"/>
            <a:r>
              <a:rPr lang="cs-CZ" sz="1600" b="1" kern="10" spc="-8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tile tx="0" ty="0" sx="100000" sy="100000" flip="none" algn="tl"/>
                </a:blipFill>
                <a:latin typeface="Arial Black" panose="020B0A04020102020204" pitchFamily="34" charset="0"/>
              </a:rPr>
              <a:t>    Joyeuses Paques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>
            <a:extLst>
              <a:ext uri="{FF2B5EF4-FFF2-40B4-BE49-F238E27FC236}">
                <a16:creationId xmlns:a16="http://schemas.microsoft.com/office/drawing/2014/main" id="{9B2D6A82-32C2-568C-05F6-C202B8D67B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alpha val="56078"/>
            </a:schemeClr>
          </a:solidFill>
          <a:ln>
            <a:noFill/>
          </a:ln>
          <a:effectLst/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15363" name="Rectangle 3">
            <a:extLst>
              <a:ext uri="{FF2B5EF4-FFF2-40B4-BE49-F238E27FC236}">
                <a16:creationId xmlns:a16="http://schemas.microsoft.com/office/drawing/2014/main" id="{97ECFA0E-D61C-5394-7867-8572481C1F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15364" name="Picture 4">
            <a:extLst>
              <a:ext uri="{FF2B5EF4-FFF2-40B4-BE49-F238E27FC236}">
                <a16:creationId xmlns:a16="http://schemas.microsoft.com/office/drawing/2014/main" id="{855CCCF8-2877-5373-35BF-50E0349A26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04813"/>
            <a:ext cx="8353425" cy="6119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365" name="Rectangle 5">
            <a:extLst>
              <a:ext uri="{FF2B5EF4-FFF2-40B4-BE49-F238E27FC236}">
                <a16:creationId xmlns:a16="http://schemas.microsoft.com/office/drawing/2014/main" id="{EA49989D-B1E7-EA35-D942-48946B951B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6" y="333376"/>
            <a:ext cx="8353426" cy="6191250"/>
          </a:xfrm>
          <a:prstGeom prst="rect">
            <a:avLst/>
          </a:prstGeom>
          <a:noFill/>
          <a:ln w="127000">
            <a:pattFill prst="wdUpDiag">
              <a:fgClr>
                <a:schemeClr val="hlink"/>
              </a:fgClr>
              <a:bgClr>
                <a:srgbClr val="FFFF00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15366" name="Picture 10">
            <a:extLst>
              <a:ext uri="{FF2B5EF4-FFF2-40B4-BE49-F238E27FC236}">
                <a16:creationId xmlns:a16="http://schemas.microsoft.com/office/drawing/2014/main" id="{E4007744-D384-E617-3F10-FE033F7727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1700213"/>
            <a:ext cx="5111750" cy="3384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7" name="Picture 11">
            <a:extLst>
              <a:ext uri="{FF2B5EF4-FFF2-40B4-BE49-F238E27FC236}">
                <a16:creationId xmlns:a16="http://schemas.microsoft.com/office/drawing/2014/main" id="{24C8AECB-C657-A848-F095-4420A907CA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76250"/>
            <a:ext cx="1000125" cy="1162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8" name="Picture 12">
            <a:extLst>
              <a:ext uri="{FF2B5EF4-FFF2-40B4-BE49-F238E27FC236}">
                <a16:creationId xmlns:a16="http://schemas.microsoft.com/office/drawing/2014/main" id="{5C0DEA44-38B5-0A8A-B734-0F51B0816A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549275"/>
            <a:ext cx="971550" cy="1114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9" name="Picture 13">
            <a:extLst>
              <a:ext uri="{FF2B5EF4-FFF2-40B4-BE49-F238E27FC236}">
                <a16:creationId xmlns:a16="http://schemas.microsoft.com/office/drawing/2014/main" id="{6EAE9EE5-D087-89B0-1B7D-80C0D914E6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476250"/>
            <a:ext cx="1000125" cy="1162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70" name="Picture 14">
            <a:extLst>
              <a:ext uri="{FF2B5EF4-FFF2-40B4-BE49-F238E27FC236}">
                <a16:creationId xmlns:a16="http://schemas.microsoft.com/office/drawing/2014/main" id="{5356D991-B7AF-44DD-5AB7-22AF12ADC8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5229225"/>
            <a:ext cx="1000125" cy="1162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1" name="Picture 15">
            <a:extLst>
              <a:ext uri="{FF2B5EF4-FFF2-40B4-BE49-F238E27FC236}">
                <a16:creationId xmlns:a16="http://schemas.microsoft.com/office/drawing/2014/main" id="{A152155C-13F1-4316-202B-FCFCAB2DC2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2781300"/>
            <a:ext cx="1000125" cy="1162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72" name="Picture 16">
            <a:extLst>
              <a:ext uri="{FF2B5EF4-FFF2-40B4-BE49-F238E27FC236}">
                <a16:creationId xmlns:a16="http://schemas.microsoft.com/office/drawing/2014/main" id="{C70848A6-3D5A-0CB7-3589-6D5B8C61AE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5300663"/>
            <a:ext cx="1000125" cy="1162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3" name="Picture 17">
            <a:extLst>
              <a:ext uri="{FF2B5EF4-FFF2-40B4-BE49-F238E27FC236}">
                <a16:creationId xmlns:a16="http://schemas.microsoft.com/office/drawing/2014/main" id="{78872CE9-C95D-91E2-CC47-66BAF7E7A0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2852738"/>
            <a:ext cx="1000125" cy="1162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74" name="Picture 20">
            <a:extLst>
              <a:ext uri="{FF2B5EF4-FFF2-40B4-BE49-F238E27FC236}">
                <a16:creationId xmlns:a16="http://schemas.microsoft.com/office/drawing/2014/main" id="{53705D20-909B-49D1-7BCD-0EF5181C1F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4797425"/>
            <a:ext cx="1152525" cy="1584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75" name="Picture 23">
            <a:extLst>
              <a:ext uri="{FF2B5EF4-FFF2-40B4-BE49-F238E27FC236}">
                <a16:creationId xmlns:a16="http://schemas.microsoft.com/office/drawing/2014/main" id="{7DDD4547-96DD-A509-D432-778FD65800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4868863"/>
            <a:ext cx="1081088" cy="1512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7369" name="WordArt 25">
            <a:extLst>
              <a:ext uri="{FF2B5EF4-FFF2-40B4-BE49-F238E27FC236}">
                <a16:creationId xmlns:a16="http://schemas.microsoft.com/office/drawing/2014/main" id="{F624C532-3BEA-295F-9E85-2A1D943BAD64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132138" y="765175"/>
            <a:ext cx="2808287" cy="7921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764"/>
              </a:avLst>
            </a:prstTxWarp>
          </a:bodyPr>
          <a:lstStyle/>
          <a:p>
            <a:pPr algn="ctr"/>
            <a:r>
              <a:rPr lang="cs-CZ" b="1" kern="10" spc="-9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13"/>
                  <a:srcRect/>
                  <a:tile tx="0" ty="0" sx="100000" sy="100000" flip="none" algn="tl"/>
                </a:blipFill>
                <a:cs typeface="Arial" panose="020B0604020202020204" pitchFamily="34" charset="0"/>
              </a:rPr>
              <a:t>2023</a:t>
            </a:r>
          </a:p>
        </p:txBody>
      </p:sp>
      <p:pic>
        <p:nvPicPr>
          <p:cNvPr id="15378" name="Picture 26">
            <a:extLst>
              <a:ext uri="{FF2B5EF4-FFF2-40B4-BE49-F238E27FC236}">
                <a16:creationId xmlns:a16="http://schemas.microsoft.com/office/drawing/2014/main" id="{7062A934-C3B8-42DF-7714-4C1149D99B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476250"/>
            <a:ext cx="1000125" cy="1162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WordArt 24">
            <a:extLst>
              <a:ext uri="{FF2B5EF4-FFF2-40B4-BE49-F238E27FC236}">
                <a16:creationId xmlns:a16="http://schemas.microsoft.com/office/drawing/2014/main" id="{CFCA1E9C-01A0-5BA0-92C9-F71FBA193C52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917898" y="5489576"/>
            <a:ext cx="3308204" cy="869661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9928"/>
              </a:avLst>
            </a:prstTxWarp>
          </a:bodyPr>
          <a:lstStyle/>
          <a:p>
            <a:pPr algn="ctr"/>
            <a:r>
              <a:rPr lang="fr-FR" b="1" kern="10" spc="-9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13"/>
                  <a:srcRect/>
                  <a:tile tx="0" ty="0" sx="100000" sy="100000" flip="none" algn="tl"/>
                </a:blipFill>
                <a:cs typeface="Arial" panose="020B0604020202020204" pitchFamily="34" charset="0"/>
              </a:rPr>
              <a:t>Joueuses Paques</a:t>
            </a:r>
          </a:p>
          <a:p>
            <a:pPr algn="ctr"/>
            <a:r>
              <a:rPr lang="fr-FR" b="1" kern="10" spc="-9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13"/>
                  <a:srcRect/>
                  <a:tile tx="0" ty="0" sx="100000" sy="100000" flip="none" algn="tl"/>
                </a:blipFill>
                <a:cs typeface="Arial" panose="020B0604020202020204" pitchFamily="34" charset="0"/>
              </a:rPr>
              <a:t>y@t@t@</a:t>
            </a:r>
            <a:endParaRPr lang="cs-CZ" b="1" kern="10" spc="-90" dirty="0">
              <a:ln w="9525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13"/>
                <a:srcRect/>
                <a:tile tx="0" ty="0" sx="100000" sy="100000" flip="none" algn="tl"/>
              </a:blipFill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73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73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7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507C29D2-6B03-6A9F-1BBF-3DF74CE7CC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404665"/>
            <a:ext cx="8712968" cy="6048672"/>
          </a:xfrm>
          <a:prstGeom prst="rect">
            <a:avLst/>
          </a:prstGeom>
        </p:spPr>
      </p:pic>
      <p:sp>
        <p:nvSpPr>
          <p:cNvPr id="6" name="Rectangle 15">
            <a:extLst>
              <a:ext uri="{FF2B5EF4-FFF2-40B4-BE49-F238E27FC236}">
                <a16:creationId xmlns:a16="http://schemas.microsoft.com/office/drawing/2014/main" id="{367EEE9B-1263-4F27-F139-36D4814C4F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5148" y="404663"/>
            <a:ext cx="8753704" cy="6048672"/>
          </a:xfrm>
          <a:prstGeom prst="rect">
            <a:avLst/>
          </a:prstGeom>
          <a:noFill/>
          <a:ln w="127000">
            <a:pattFill prst="wdUpDiag">
              <a:fgClr>
                <a:schemeClr val="hlink"/>
              </a:fgClr>
              <a:bgClr>
                <a:srgbClr val="FFFF00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</p:spTree>
    <p:extLst>
      <p:ext uri="{BB962C8B-B14F-4D97-AF65-F5344CB8AC3E}">
        <p14:creationId xmlns:p14="http://schemas.microsoft.com/office/powerpoint/2010/main" val="88163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74C2F8D-AB94-02F7-9DE6-BD6DD79568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548680"/>
            <a:ext cx="8769340" cy="5832647"/>
          </a:xfrm>
          <a:prstGeom prst="rect">
            <a:avLst/>
          </a:prstGeom>
        </p:spPr>
      </p:pic>
      <p:sp>
        <p:nvSpPr>
          <p:cNvPr id="4" name="Rectangle 15">
            <a:extLst>
              <a:ext uri="{FF2B5EF4-FFF2-40B4-BE49-F238E27FC236}">
                <a16:creationId xmlns:a16="http://schemas.microsoft.com/office/drawing/2014/main" id="{AC33191B-E91D-14D4-A277-1E22E2FA7F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5148" y="548682"/>
            <a:ext cx="8753704" cy="5832646"/>
          </a:xfrm>
          <a:prstGeom prst="rect">
            <a:avLst/>
          </a:prstGeom>
          <a:noFill/>
          <a:ln w="127000">
            <a:pattFill prst="wdUpDiag">
              <a:fgClr>
                <a:schemeClr val="hlink"/>
              </a:fgClr>
              <a:bgClr>
                <a:srgbClr val="FFFF00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</p:spTree>
    <p:extLst>
      <p:ext uri="{BB962C8B-B14F-4D97-AF65-F5344CB8AC3E}">
        <p14:creationId xmlns:p14="http://schemas.microsoft.com/office/powerpoint/2010/main" val="2315486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338</TotalTime>
  <Words>98</Words>
  <Application>Microsoft Office PowerPoint</Application>
  <PresentationFormat>Předvádění na obrazovce (4:3)</PresentationFormat>
  <Paragraphs>73</Paragraphs>
  <Slides>27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27</vt:i4>
      </vt:variant>
    </vt:vector>
  </HeadingPairs>
  <TitlesOfParts>
    <vt:vector size="32" baseType="lpstr">
      <vt:lpstr>Arial</vt:lpstr>
      <vt:lpstr>Arial Black</vt:lpstr>
      <vt:lpstr>Curlz MT</vt:lpstr>
      <vt:lpstr>Elephant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117</cp:revision>
  <dcterms:created xsi:type="dcterms:W3CDTF">2020-02-21T13:54:42Z</dcterms:created>
  <dcterms:modified xsi:type="dcterms:W3CDTF">2023-04-06T13:26:45Z</dcterms:modified>
</cp:coreProperties>
</file>