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625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audio" Target="../media/audio5.wav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audio" Target="../media/audio4.wav"/><Relationship Id="rId17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11" Type="http://schemas.openxmlformats.org/officeDocument/2006/relationships/audio" Target="../media/audio3.wav"/><Relationship Id="rId5" Type="http://schemas.openxmlformats.org/officeDocument/2006/relationships/image" Target="../media/image3.gif"/><Relationship Id="rId15" Type="http://schemas.openxmlformats.org/officeDocument/2006/relationships/image" Target="../media/image8.jpg"/><Relationship Id="rId10" Type="http://schemas.openxmlformats.org/officeDocument/2006/relationships/image" Target="../media/image7.gif"/><Relationship Id="rId4" Type="http://schemas.openxmlformats.org/officeDocument/2006/relationships/image" Target="../media/image2.pn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to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refresh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soul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pour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rafraîchir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l'âme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ECE1FF8-9DAD-4FC3-BBD2-F2B26B0D8E1D}"/>
              </a:ext>
            </a:extLst>
          </p:cNvPr>
          <p:cNvSpPr/>
          <p:nvPr/>
        </p:nvSpPr>
        <p:spPr>
          <a:xfrm>
            <a:off x="643466" y="547213"/>
            <a:ext cx="10905065" cy="557106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FF2223C-6AF2-4894-BF42-E778578DF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519140"/>
            <a:ext cx="4572000" cy="2833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8788710E-4C4F-40FC-A90F-2E8FAF31F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3176337"/>
            <a:ext cx="4572000" cy="3038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13">
            <a:extLst>
              <a:ext uri="{FF2B5EF4-FFF2-40B4-BE49-F238E27FC236}">
                <a16:creationId xmlns:a16="http://schemas.microsoft.com/office/drawing/2014/main" id="{FAEB64AD-F331-4D88-94CE-0066AE7B4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569119"/>
            <a:ext cx="10905065" cy="5627434"/>
          </a:xfrm>
          <a:prstGeom prst="rect">
            <a:avLst/>
          </a:prstGeom>
          <a:noFill/>
          <a:ln w="190500">
            <a:pattFill prst="wdUpDiag">
              <a:fgClr>
                <a:srgbClr val="FF00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10">
            <a:extLst>
              <a:ext uri="{FF2B5EF4-FFF2-40B4-BE49-F238E27FC236}">
                <a16:creationId xmlns:a16="http://schemas.microsoft.com/office/drawing/2014/main" id="{18ACF9F0-E208-45BA-AC52-122E5ED3A1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34" y="1269683"/>
            <a:ext cx="417512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431AF859-DD4D-41B1-9699-E658750AC1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508" y="4972162"/>
            <a:ext cx="417512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7">
            <a:extLst>
              <a:ext uri="{FF2B5EF4-FFF2-40B4-BE49-F238E27FC236}">
                <a16:creationId xmlns:a16="http://schemas.microsoft.com/office/drawing/2014/main" id="{E4524670-A3AA-4E1D-94A1-8593FC5C6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2576">
            <a:off x="1984828" y="1772408"/>
            <a:ext cx="2046288" cy="36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5">
            <a:extLst>
              <a:ext uri="{FF2B5EF4-FFF2-40B4-BE49-F238E27FC236}">
                <a16:creationId xmlns:a16="http://schemas.microsoft.com/office/drawing/2014/main" id="{23688231-1B1E-4D21-AC65-7D46C1C95CB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1537">
            <a:off x="2326111" y="5410053"/>
            <a:ext cx="1584325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>
            <a:extLst>
              <a:ext uri="{FF2B5EF4-FFF2-40B4-BE49-F238E27FC236}">
                <a16:creationId xmlns:a16="http://schemas.microsoft.com/office/drawing/2014/main" id="{F9AAC76E-0E5D-4039-9D50-8EF6E52C95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273" y="3760338"/>
            <a:ext cx="417512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WordArt 16" descr="A fun our 2">
            <a:extLst>
              <a:ext uri="{FF2B5EF4-FFF2-40B4-BE49-F238E27FC236}">
                <a16:creationId xmlns:a16="http://schemas.microsoft.com/office/drawing/2014/main" id="{17E3F921-F830-4CF1-9C43-2890B48514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45893" y="804997"/>
            <a:ext cx="6141721" cy="6705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4400" kern="10" dirty="0" err="1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Songs</a:t>
            </a:r>
            <a:r>
              <a:rPr lang="cs-CZ" sz="44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 to </a:t>
            </a:r>
            <a:r>
              <a:rPr lang="cs-CZ" sz="4400" kern="10" dirty="0" err="1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refresh</a:t>
            </a:r>
            <a:r>
              <a:rPr lang="cs-CZ" sz="44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 </a:t>
            </a:r>
            <a:r>
              <a:rPr lang="cs-CZ" sz="4400" kern="10" dirty="0" err="1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the</a:t>
            </a:r>
            <a:r>
              <a:rPr lang="cs-CZ" sz="44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 soul </a:t>
            </a:r>
          </a:p>
        </p:txBody>
      </p:sp>
      <p:pic>
        <p:nvPicPr>
          <p:cNvPr id="14" name="Picture 20">
            <a:hlinkClick r:id="" action="ppaction://noaction">
              <a:snd r:embed="rId9" name="2.It's now or never.wav"/>
            </a:hlinkClick>
            <a:extLst>
              <a:ext uri="{FF2B5EF4-FFF2-40B4-BE49-F238E27FC236}">
                <a16:creationId xmlns:a16="http://schemas.microsoft.com/office/drawing/2014/main" id="{880D0775-EA94-4D6E-AADA-B0923C5C08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084" y="1572875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1" name="3.I give you the morning.wav"/>
            </a:hlinkClick>
            <a:extLst>
              <a:ext uri="{FF2B5EF4-FFF2-40B4-BE49-F238E27FC236}">
                <a16:creationId xmlns:a16="http://schemas.microsoft.com/office/drawing/2014/main" id="{8803966A-DE3E-4DFC-9555-14C2891235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640" y="2353259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0">
            <a:hlinkClick r:id="" action="ppaction://noaction">
              <a:snd r:embed="rId12" name="4.The last thing.wav"/>
            </a:hlinkClick>
            <a:extLst>
              <a:ext uri="{FF2B5EF4-FFF2-40B4-BE49-F238E27FC236}">
                <a16:creationId xmlns:a16="http://schemas.microsoft.com/office/drawing/2014/main" id="{E9E31685-46C4-4A6F-8662-0311950ABE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471" y="3100385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0">
            <a:hlinkClick r:id="" action="ppaction://noaction">
              <a:snd r:embed="rId13" name="6.I remember you singing.wav"/>
            </a:hlinkClick>
            <a:extLst>
              <a:ext uri="{FF2B5EF4-FFF2-40B4-BE49-F238E27FC236}">
                <a16:creationId xmlns:a16="http://schemas.microsoft.com/office/drawing/2014/main" id="{9C606235-8AFD-4899-81BD-B78364E4C5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311" y="3828838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hlinkClick r:id="" action="ppaction://noaction">
              <a:snd r:embed="rId14" name="5.Walk with angels.wav"/>
            </a:hlinkClick>
            <a:extLst>
              <a:ext uri="{FF2B5EF4-FFF2-40B4-BE49-F238E27FC236}">
                <a16:creationId xmlns:a16="http://schemas.microsoft.com/office/drawing/2014/main" id="{F02735AD-5D8E-4CF3-A23E-D98300AD43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359" y="4584835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FAF737B3-8F49-4674-83DD-2C30C46DB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2344" y="5463971"/>
            <a:ext cx="13761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FF0000"/>
                </a:solidFill>
              </a:rPr>
              <a:t>Ride on</a:t>
            </a: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8BDC6179-B073-42B8-9AA2-556C027B1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9824" y="4675567"/>
            <a:ext cx="1584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FF0000"/>
                </a:solidFill>
              </a:rPr>
              <a:t>Walk with angels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CDE6DA94-E174-4517-B8ED-9E1AD3E11A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5821" y="3870924"/>
            <a:ext cx="11806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FF0000"/>
                </a:solidFill>
              </a:rPr>
              <a:t>I remember you singing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279F6BBD-3822-4DBC-9013-206BD8033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2344" y="3205228"/>
            <a:ext cx="12239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FF0000"/>
                </a:solidFill>
              </a:rPr>
              <a:t>The last thing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64F4F649-FD08-46AA-A22C-4E821F1B5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4192" y="2323750"/>
            <a:ext cx="10795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I give you the morning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59AC3106-295F-4D03-953B-DD85A325C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4192" y="1674360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FF0000"/>
                </a:solidFill>
              </a:rPr>
              <a:t>It's now or never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7CBC0CD7-5C51-47B9-8863-FEE781D26F3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418" y="1553789"/>
            <a:ext cx="4960103" cy="4499213"/>
          </a:xfrm>
          <a:prstGeom prst="rect">
            <a:avLst/>
          </a:prstGeom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E4D88B62-ADC8-4462-8B81-6E3631F2076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8" y="658400"/>
            <a:ext cx="1931112" cy="1790777"/>
          </a:xfrm>
          <a:prstGeom prst="rect">
            <a:avLst/>
          </a:prstGeom>
        </p:spPr>
      </p:pic>
      <p:pic>
        <p:nvPicPr>
          <p:cNvPr id="29" name="Picture 14">
            <a:extLst>
              <a:ext uri="{FF2B5EF4-FFF2-40B4-BE49-F238E27FC236}">
                <a16:creationId xmlns:a16="http://schemas.microsoft.com/office/drawing/2014/main" id="{BECF2F70-B081-47B9-8C41-2CBC4B87B4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962455" y="2317257"/>
            <a:ext cx="4937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4">
            <a:extLst>
              <a:ext uri="{FF2B5EF4-FFF2-40B4-BE49-F238E27FC236}">
                <a16:creationId xmlns:a16="http://schemas.microsoft.com/office/drawing/2014/main" id="{A512EA9D-E000-4E93-B186-58EDCD625D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962454" y="3703245"/>
            <a:ext cx="4937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0">
            <a:hlinkClick r:id="" action="ppaction://noaction">
              <a:snd r:embed="rId2" name="1.Ride on.wav"/>
            </a:hlinkClick>
            <a:extLst>
              <a:ext uri="{FF2B5EF4-FFF2-40B4-BE49-F238E27FC236}">
                <a16:creationId xmlns:a16="http://schemas.microsoft.com/office/drawing/2014/main" id="{229E42C6-4C30-44A9-9B15-FC80439544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979" y="5374476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01B08D41-CCD8-F0C1-43A5-0F90AD4FB3FA}"/>
              </a:ext>
            </a:extLst>
          </p:cNvPr>
          <p:cNvSpPr/>
          <p:nvPr/>
        </p:nvSpPr>
        <p:spPr>
          <a:xfrm>
            <a:off x="2402010" y="6638259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582A5228-31F4-F38F-9CEA-143E04CD5A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9054" y="5606896"/>
            <a:ext cx="23534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400" b="1" dirty="0">
                <a:solidFill>
                  <a:srgbClr val="FF0000"/>
                </a:solidFill>
              </a:rPr>
              <a:t> by </a:t>
            </a:r>
            <a:r>
              <a:rPr lang="cs-CZ" altLang="cs-CZ" sz="14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400" b="1" dirty="0">
                <a:solidFill>
                  <a:srgbClr val="FF0000"/>
                </a:solidFill>
              </a:rPr>
              <a:t>@ 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.Ride on.wav"/>
          </p:stSnd>
        </p:sndAc>
      </p:transition>
    </mc:Choice>
    <mc:Fallback xmlns="">
      <p:transition spd="slow" advClick="0">
        <p:split orient="vert"/>
        <p:sndAc>
          <p:stSnd>
            <p:snd r:embed="rId20" name="1.Ride 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20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48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7" baseType="lpstr">
      <vt:lpstr>Arial</vt:lpstr>
      <vt:lpstr>Black Chancery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2023-04-06T13:52:02Z</dcterms:modified>
</cp:coreProperties>
</file>