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+w8SiACFqkX2ZOEWlnJUQ==" hashData="gfCyzWxRcXpShsMJV69wvbiyX9rWRPL/1rq8N7eARhQ9bdC9iGaVv7SFEL9aZXKh2qogpRYvztFQ2rl9CZx1M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1FAB654-CBFF-4C6D-B3C2-D75AFF1B4A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0B82ADE-5C8B-42CC-B02B-10679F56FD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BAD010-707C-4AC9-8233-DBBB02437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BAD6D96-CB66-4AB8-B665-3226E989C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6C1556A-3DA3-4993-A7DF-DFD30F774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277504-AEE3-4E81-8A0D-9E587016AF1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79953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8E2ABA-627C-4AC8-B80E-16E2D5515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F1CD1AC-F984-4A21-B9C2-993A68DBB5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989423E-819C-40B6-A2EB-7BF3A1816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A5D616-7B9E-4B58-B045-F1C898892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22AB862-C06F-4B2F-B04B-B16F9CB15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589462-8EFD-4B68-BEEE-89FA57931F0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655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DB4B40-CE0A-49E5-B962-02E135F20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5C845E-6290-455C-8A12-ACFEE0897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4196F2A-9593-4D28-BC5E-D0787C9AF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9B83BBA-817B-4DBA-95C0-47C9D8A10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5472D54-4909-49C3-A200-2FAD5A211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8D4FA-99B5-46DE-AF8A-04816A782B8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79193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8436BF-999E-4614-A226-103FA30D9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1F04D69-41ED-4E35-8736-FD8DC2FF42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AE6C021-08F1-4409-81C7-221FF0A6BC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70D0FBB-8111-4870-AF94-CA69C6B0A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569E00D-E2A9-42ED-BCC6-4C7EF2D01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11F3603-B8AF-4DA3-BF03-2612D88FE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A39861-B529-49A4-BA05-172DFCD41CB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6854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1C7741-E166-44A3-ADBF-AB9E79454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396C148-D69E-4975-BBE4-CB0D1DB7F9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3AE3289-BEB6-4056-89CA-ED5176C928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F2F94CD5-4407-4958-9141-858F4DA0C2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17EFD06-C4BC-4B96-B209-9312B08002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6267D22-58E3-4346-A3CB-40D56F561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83ED505-424F-4107-BD5C-B8BA74ED9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775848F-6052-48C0-B08B-739A9CD4A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8D4F0B-7A90-4661-8688-CBBE5C7D7C6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4842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488223-3774-4F32-8739-C09B9DC02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1C6E060-9C6D-49E8-A7C5-78EBB325A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45259C8-967E-4A33-B92F-6916972E2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CB7C078-370E-46D9-BE50-4CFE69985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F38009-E49F-4C4A-9B16-2B350A42FC9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02705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511A9BC-75EE-4605-BE42-F299AED26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6432A56-38BB-49FA-9963-390E65FC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B806BD2-1FBA-4536-808F-5F3E5130B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52A384-C752-4443-A0AA-58D1E707B82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12387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E10452-A47D-497B-85DC-D82A291B6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9896B07-70BF-4494-B621-7660BC635B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CA30283-D27F-4393-8BED-94734B2152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C605478-5B7D-46AA-AB80-BE7A2A724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4D615AB-26D4-4933-9487-2E381AB35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DD75AE6-7DCE-487A-AD6D-B7665875B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385030-75C0-43AF-8E30-C8F1A206E44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99248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B58688-9FCA-4D3D-A1E5-75C6C6ACB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83460BD-5416-417D-BBE2-DCD1EBCDFA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BA99707-9104-46EA-8B38-13CBD61FDA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BFA2693-4896-434D-B7CE-AB6F4A757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394BB8D-F7A5-4468-B3C0-5C3C4F862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70839CD-FA60-441C-BE9B-BE0F77922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6D32B7-3B5A-441C-A6F1-8B2A1510E93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73463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99B21A5-66EC-4852-B310-B3BEB64A2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CC77915-C553-422F-B23D-47B669550A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5A453FD-994F-410B-877A-2C3FC2DB2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6D29656-EDAE-4FD7-ADB2-E2F3E6219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5F6901-FC22-44F8-92B1-57A5489B2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9E7A96-6472-4024-8F40-0314557E3BD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23760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4B3D7577-FB30-4C89-9CD8-2D21B3E03E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B4296DB-DA78-497E-A55B-F400EB71A6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07B2A99-C7CF-449C-90CE-DAF8242B1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A22FEA2-5108-4B07-8049-6C69DC253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EFF2F0E-8331-47DF-803D-AEFDD80F0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B21952-4F63-4330-89E2-84DC97CF9D6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26221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DB5EA64-A787-4B45-939A-3072D193E5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329287A-B715-46EB-9AE0-E236337E4E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5500A1B-EEE2-46D0-BFFF-9B96A32EDC8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EDACD9D7-1238-450D-8D61-66852336810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A6B5312D-C148-4FA1-9104-031AFD8BFDB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0FB051-78B9-47FE-80E7-DF36359C21E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3" Type="http://schemas.openxmlformats.org/officeDocument/2006/relationships/image" Target="../media/image1.jpeg"/><Relationship Id="rId21" Type="http://schemas.openxmlformats.org/officeDocument/2006/relationships/audio" Target="../media/audio14.wav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audio" Target="../media/audio1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audio" Target="../media/audio12.wav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audio" Target="../media/audio7.wav"/><Relationship Id="rId22" Type="http://schemas.openxmlformats.org/officeDocument/2006/relationships/audio" Target="../media/audio1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EE13AA4-9A68-8B8B-D4D0-1079953B2288}"/>
              </a:ext>
            </a:extLst>
          </p:cNvPr>
          <p:cNvSpPr/>
          <p:nvPr/>
        </p:nvSpPr>
        <p:spPr>
          <a:xfrm>
            <a:off x="13855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Oldies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F15C09D9-DE42-400B-820B-098D66878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DD97F4D4-473C-4F2D-8742-DFF9464DA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4103687" cy="597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0BAA12BF-81F6-49F4-AAC4-04F8C680C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813"/>
            <a:ext cx="4103688" cy="597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>
            <a:extLst>
              <a:ext uri="{FF2B5EF4-FFF2-40B4-BE49-F238E27FC236}">
                <a16:creationId xmlns:a16="http://schemas.microsoft.com/office/drawing/2014/main" id="{50F6577B-175A-496C-9BB9-A320F82D2A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07FC75EC-EEB8-4CCF-A69F-B108FC85F0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40481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>
            <a:extLst>
              <a:ext uri="{FF2B5EF4-FFF2-40B4-BE49-F238E27FC236}">
                <a16:creationId xmlns:a16="http://schemas.microsoft.com/office/drawing/2014/main" id="{9ACA0886-9BA8-4472-9E21-99B134FDB7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39750" y="6381750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2BE0D1B6-4CBE-40AD-A656-28C1370EA1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427538" y="6381750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>
            <a:extLst>
              <a:ext uri="{FF2B5EF4-FFF2-40B4-BE49-F238E27FC236}">
                <a16:creationId xmlns:a16="http://schemas.microsoft.com/office/drawing/2014/main" id="{46AA5309-1746-4C55-A206-B7753EED161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477294" y="3421857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CDC37189-51D3-4AE3-B197-0939E88DE0A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5730082" y="3350419"/>
            <a:ext cx="5961062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3">
            <a:extLst>
              <a:ext uri="{FF2B5EF4-FFF2-40B4-BE49-F238E27FC236}">
                <a16:creationId xmlns:a16="http://schemas.microsoft.com/office/drawing/2014/main" id="{5AEA80F2-AD5F-4702-9D7A-61249B6A0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2133600"/>
            <a:ext cx="3095625" cy="421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6C08E126-24D1-4B6F-B5FD-E2CADDE1FD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844675"/>
            <a:ext cx="16573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There all never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66" name="Picture 18">
            <a:hlinkClick r:id="" action="ppaction://noaction" highlightClick="1">
              <a:snd r:embed="rId8" name="14. Sing A Song Of Love.wav"/>
            </a:hlinkClick>
            <a:extLst>
              <a:ext uri="{FF2B5EF4-FFF2-40B4-BE49-F238E27FC236}">
                <a16:creationId xmlns:a16="http://schemas.microsoft.com/office/drawing/2014/main" id="{63ADEC33-394F-494B-9899-6E65F3DB4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19697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284CE2B4-7F4B-414C-9455-A9B9FBA3A1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1916113"/>
            <a:ext cx="16573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Sing a song </a:t>
            </a:r>
          </a:p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of love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68" name="Picture 20">
            <a:hlinkClick r:id="" action="ppaction://noaction" highlightClick="1">
              <a:snd r:embed="rId10" name="8Ricky Nelson - There'll Never Be Anyone Else But You.wav"/>
            </a:hlinkClick>
            <a:extLst>
              <a:ext uri="{FF2B5EF4-FFF2-40B4-BE49-F238E27FC236}">
                <a16:creationId xmlns:a16="http://schemas.microsoft.com/office/drawing/2014/main" id="{EBBECC33-0FDC-49EC-8F41-457A01922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1255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>
            <a:hlinkClick r:id="" action="ppaction://noaction" highlightClick="1">
              <a:snd r:embed="rId2" name="T_ REX -  HOT LOVE.wav"/>
            </a:hlinkClick>
            <a:extLst>
              <a:ext uri="{FF2B5EF4-FFF2-40B4-BE49-F238E27FC236}">
                <a16:creationId xmlns:a16="http://schemas.microsoft.com/office/drawing/2014/main" id="{3C0AAB62-D38D-40EE-8D04-A6BBE98EA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19697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C7B68C57-014C-4883-92BC-9C27E973BD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1916113"/>
            <a:ext cx="16573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Hot love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71" name="Picture 23">
            <a:hlinkClick r:id="" action="ppaction://noaction" highlightClick="1">
              <a:snd r:embed="rId11" name="Kasey Chambers - Captain.wav"/>
            </a:hlinkClick>
            <a:extLst>
              <a:ext uri="{FF2B5EF4-FFF2-40B4-BE49-F238E27FC236}">
                <a16:creationId xmlns:a16="http://schemas.microsoft.com/office/drawing/2014/main" id="{077EB0FD-A7D5-4686-852C-81A104CDC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19697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43CA7C6F-B562-4F79-9972-67C949C82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1916113"/>
            <a:ext cx="14398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Captain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73" name="Picture 25">
            <a:hlinkClick r:id="" action="ppaction://noaction" highlightClick="1">
              <a:snd r:embed="rId12" name="623 Elvis Presley - Suspicion.wav"/>
            </a:hlinkClick>
            <a:extLst>
              <a:ext uri="{FF2B5EF4-FFF2-40B4-BE49-F238E27FC236}">
                <a16:creationId xmlns:a16="http://schemas.microsoft.com/office/drawing/2014/main" id="{4ECEB8DE-BCF1-4E5A-8F61-98A710031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2050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20D1615-657D-4405-B9D1-FBC1AE878F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2924175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Suspicion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75" name="Picture 27">
            <a:hlinkClick r:id="" action="ppaction://noaction" highlightClick="1">
              <a:snd r:embed="rId13" name="01 Green Green Grass Of Home.wav"/>
            </a:hlinkClick>
            <a:extLst>
              <a:ext uri="{FF2B5EF4-FFF2-40B4-BE49-F238E27FC236}">
                <a16:creationId xmlns:a16="http://schemas.microsoft.com/office/drawing/2014/main" id="{D9D28400-87A2-4FD9-BB1C-46DC20876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119697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A553FCF0-2606-4545-8D41-F1689F1695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125" y="1916113"/>
            <a:ext cx="1944688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Green green grass of home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77" name="Picture 29">
            <a:hlinkClick r:id="" action="ppaction://noaction" highlightClick="1">
              <a:snd r:embed="rId14" name="9Ricky Nelson - Sweeter Than You .wav"/>
            </a:hlinkClick>
            <a:extLst>
              <a:ext uri="{FF2B5EF4-FFF2-40B4-BE49-F238E27FC236}">
                <a16:creationId xmlns:a16="http://schemas.microsoft.com/office/drawing/2014/main" id="{07B2FBA1-7C7A-4C09-A134-EC6F2CDE6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4209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55B85131-A8FD-4509-9547-A4A03F9990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3141663"/>
            <a:ext cx="1295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Sweeter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79" name="Picture 31">
            <a:hlinkClick r:id="" action="ppaction://noaction" highlightClick="1">
              <a:snd r:embed="rId15" name="George Baker Selection - Morning Sky.wav"/>
            </a:hlinkClick>
            <a:extLst>
              <a:ext uri="{FF2B5EF4-FFF2-40B4-BE49-F238E27FC236}">
                <a16:creationId xmlns:a16="http://schemas.microsoft.com/office/drawing/2014/main" id="{5601D1FD-C70A-4A3D-B4F1-C27165628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845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EEF0899F-1DF7-41FC-B744-FB978EBC21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005263"/>
            <a:ext cx="15113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Morning sky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81" name="Picture 33">
            <a:hlinkClick r:id="" action="ppaction://noaction" highlightClick="1">
              <a:snd r:embed="rId16" name="Hey Paula - Paul &amp; Paula.wav"/>
            </a:hlinkClick>
            <a:extLst>
              <a:ext uri="{FF2B5EF4-FFF2-40B4-BE49-F238E27FC236}">
                <a16:creationId xmlns:a16="http://schemas.microsoft.com/office/drawing/2014/main" id="{F352CA55-F077-405E-9424-04AD221FE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2845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0C0F65F1-44B3-4FAE-AF0E-E3F97BFD42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4005263"/>
            <a:ext cx="12969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Hey Paula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83" name="Picture 35">
            <a:hlinkClick r:id="" action="ppaction://noaction" highlightClick="1">
              <a:snd r:embed="rId17" name="San Francisco (Be Sure To Wear Some Flowers In Your Hair).wav"/>
            </a:hlinkClick>
            <a:extLst>
              <a:ext uri="{FF2B5EF4-FFF2-40B4-BE49-F238E27FC236}">
                <a16:creationId xmlns:a16="http://schemas.microsoft.com/office/drawing/2014/main" id="{F1AA5845-93F7-4583-B493-F5BB4B254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36562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B88B79D3-E59A-4219-94A9-95BD43DDEC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5084763"/>
            <a:ext cx="14414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San Francisco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85" name="Picture 37">
            <a:hlinkClick r:id="" action="ppaction://noaction" highlightClick="1">
              <a:snd r:embed="rId18" name="3Ricky Nelson - Oh Donna.wav"/>
            </a:hlinkClick>
            <a:extLst>
              <a:ext uri="{FF2B5EF4-FFF2-40B4-BE49-F238E27FC236}">
                <a16:creationId xmlns:a16="http://schemas.microsoft.com/office/drawing/2014/main" id="{68604FF0-3DAC-4FFE-B286-642959B1F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537368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100EB8D9-CEC9-4F04-AB4B-B3CDEE6CD8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6092825"/>
            <a:ext cx="12969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Oh Donna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87" name="Picture 39">
            <a:hlinkClick r:id="" action="ppaction://noaction" highlightClick="1">
              <a:snd r:embed="rId19" name="Righteous Brothers - Unchained Melody (Ghost_soundtrack).wav"/>
            </a:hlinkClick>
            <a:extLst>
              <a:ext uri="{FF2B5EF4-FFF2-40B4-BE49-F238E27FC236}">
                <a16:creationId xmlns:a16="http://schemas.microsoft.com/office/drawing/2014/main" id="{005843FD-2F55-4815-8ABB-A219692AFB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093" y="4413733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47">
            <a:extLst>
              <a:ext uri="{FF2B5EF4-FFF2-40B4-BE49-F238E27FC236}">
                <a16:creationId xmlns:a16="http://schemas.microsoft.com/office/drawing/2014/main" id="{DC798E04-58F3-44A3-A7B3-9B2BE40789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4328" y="5038783"/>
            <a:ext cx="18716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rgbClr val="0000CC"/>
                </a:solidFill>
              </a:rPr>
              <a:t>Unchained</a:t>
            </a:r>
            <a:r>
              <a:rPr lang="cs-CZ" altLang="cs-CZ" sz="1400" b="1" i="1" dirty="0">
                <a:solidFill>
                  <a:srgbClr val="0000CC"/>
                </a:solidFill>
              </a:rPr>
              <a:t> </a:t>
            </a:r>
            <a:r>
              <a:rPr lang="cs-CZ" altLang="cs-CZ" sz="1400" b="1" i="1" dirty="0" err="1">
                <a:solidFill>
                  <a:srgbClr val="0000CC"/>
                </a:solidFill>
              </a:rPr>
              <a:t>melody</a:t>
            </a:r>
            <a:endParaRPr lang="nl-BE" altLang="cs-CZ" sz="1400" b="1" i="1" dirty="0">
              <a:solidFill>
                <a:srgbClr val="0000CC"/>
              </a:solidFill>
            </a:endParaRPr>
          </a:p>
        </p:txBody>
      </p:sp>
      <p:pic>
        <p:nvPicPr>
          <p:cNvPr id="2089" name="Picture 41">
            <a:hlinkClick r:id="" action="ppaction://noaction" highlightClick="1">
              <a:snd r:embed="rId20" name="20. The Troggs - Wild Thing.wav"/>
            </a:hlinkClick>
            <a:extLst>
              <a:ext uri="{FF2B5EF4-FFF2-40B4-BE49-F238E27FC236}">
                <a16:creationId xmlns:a16="http://schemas.microsoft.com/office/drawing/2014/main" id="{E7C6520B-48EB-4CB2-94A4-E8E8E12CA8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3357563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47">
            <a:extLst>
              <a:ext uri="{FF2B5EF4-FFF2-40B4-BE49-F238E27FC236}">
                <a16:creationId xmlns:a16="http://schemas.microsoft.com/office/drawing/2014/main" id="{6EBB3677-7726-41A8-B8B7-114355B57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825" y="4076700"/>
            <a:ext cx="1295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Wild thing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91" name="Picture 43">
            <a:hlinkClick r:id="" action="ppaction://noaction" highlightClick="1">
              <a:snd r:embed="rId21" name="07. The Animals - House Of The Rising Sun.wav"/>
            </a:hlinkClick>
            <a:extLst>
              <a:ext uri="{FF2B5EF4-FFF2-40B4-BE49-F238E27FC236}">
                <a16:creationId xmlns:a16="http://schemas.microsoft.com/office/drawing/2014/main" id="{A4E7499D-8725-4465-9AF4-FD75CD184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844" y="535210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6C3EB170-3867-45C6-B869-3A8C7E899D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7959" y="5968633"/>
            <a:ext cx="223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>
                <a:solidFill>
                  <a:srgbClr val="0000CC"/>
                </a:solidFill>
              </a:rPr>
              <a:t>House </a:t>
            </a:r>
            <a:r>
              <a:rPr lang="cs-CZ" altLang="cs-CZ" sz="1400" b="1" i="1" dirty="0" err="1">
                <a:solidFill>
                  <a:srgbClr val="0000CC"/>
                </a:solidFill>
              </a:rPr>
              <a:t>of</a:t>
            </a:r>
            <a:r>
              <a:rPr lang="cs-CZ" altLang="cs-CZ" sz="1400" b="1" i="1" dirty="0">
                <a:solidFill>
                  <a:srgbClr val="0000CC"/>
                </a:solidFill>
              </a:rPr>
              <a:t> </a:t>
            </a:r>
            <a:r>
              <a:rPr lang="cs-CZ" altLang="cs-CZ" sz="1400" b="1" i="1" dirty="0" err="1">
                <a:solidFill>
                  <a:srgbClr val="0000CC"/>
                </a:solidFill>
              </a:rPr>
              <a:t>the</a:t>
            </a:r>
            <a:r>
              <a:rPr lang="cs-CZ" altLang="cs-CZ" sz="1400" b="1" i="1" dirty="0">
                <a:solidFill>
                  <a:srgbClr val="0000CC"/>
                </a:solidFill>
              </a:rPr>
              <a:t> </a:t>
            </a:r>
            <a:r>
              <a:rPr lang="cs-CZ" altLang="cs-CZ" sz="1400" b="1" i="1" dirty="0" err="1">
                <a:solidFill>
                  <a:srgbClr val="0000CC"/>
                </a:solidFill>
              </a:rPr>
              <a:t>rising</a:t>
            </a:r>
            <a:r>
              <a:rPr lang="cs-CZ" altLang="cs-CZ" sz="1400" b="1" i="1" dirty="0">
                <a:solidFill>
                  <a:srgbClr val="0000CC"/>
                </a:solidFill>
              </a:rPr>
              <a:t> sun</a:t>
            </a:r>
            <a:endParaRPr lang="nl-BE" altLang="cs-CZ" sz="1400" b="1" i="1" dirty="0">
              <a:solidFill>
                <a:srgbClr val="0000CC"/>
              </a:solidFill>
            </a:endParaRPr>
          </a:p>
        </p:txBody>
      </p:sp>
      <p:pic>
        <p:nvPicPr>
          <p:cNvPr id="2093" name="Picture 45">
            <a:hlinkClick r:id="" action="ppaction://noaction" highlightClick="1">
              <a:snd r:embed="rId22" name="The Beatles - Don't Let Me Down.wav"/>
            </a:hlinkClick>
            <a:extLst>
              <a:ext uri="{FF2B5EF4-FFF2-40B4-BE49-F238E27FC236}">
                <a16:creationId xmlns:a16="http://schemas.microsoft.com/office/drawing/2014/main" id="{345EA253-A8F4-461D-90B9-1899EA3F2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429000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47">
            <a:extLst>
              <a:ext uri="{FF2B5EF4-FFF2-40B4-BE49-F238E27FC236}">
                <a16:creationId xmlns:a16="http://schemas.microsoft.com/office/drawing/2014/main" id="{8C60F99B-7E28-484B-A5B4-E980B7A794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4149725"/>
            <a:ext cx="12954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Dont let me down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sp>
        <p:nvSpPr>
          <p:cNvPr id="46" name="3 Rectángulo">
            <a:extLst>
              <a:ext uri="{FF2B5EF4-FFF2-40B4-BE49-F238E27FC236}">
                <a16:creationId xmlns:a16="http://schemas.microsoft.com/office/drawing/2014/main" id="{60AC12F3-4390-4AE1-AAC8-5449539AD1FA}"/>
              </a:ext>
            </a:extLst>
          </p:cNvPr>
          <p:cNvSpPr/>
          <p:nvPr/>
        </p:nvSpPr>
        <p:spPr>
          <a:xfrm>
            <a:off x="2532855" y="460412"/>
            <a:ext cx="4002089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4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Oldies </a:t>
            </a:r>
            <a:r>
              <a:rPr lang="cs-CZ" sz="4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Hits</a:t>
            </a:r>
            <a:r>
              <a:rPr lang="cs-CZ" sz="4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4</a:t>
            </a:r>
            <a:endParaRPr lang="es-ES" sz="4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3 Rectángulo">
            <a:extLst>
              <a:ext uri="{FF2B5EF4-FFF2-40B4-BE49-F238E27FC236}">
                <a16:creationId xmlns:a16="http://schemas.microsoft.com/office/drawing/2014/main" id="{A0EDEE56-A185-4296-A76F-BA6C94D4CC06}"/>
              </a:ext>
            </a:extLst>
          </p:cNvPr>
          <p:cNvSpPr/>
          <p:nvPr/>
        </p:nvSpPr>
        <p:spPr>
          <a:xfrm>
            <a:off x="-144462" y="6387844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4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" name="AutoShape 6" descr="1 - kolo - gif">
            <a:extLst>
              <a:ext uri="{FF2B5EF4-FFF2-40B4-BE49-F238E27FC236}">
                <a16:creationId xmlns:a16="http://schemas.microsoft.com/office/drawing/2014/main" id="{A5BE13EC-A134-43B8-B7FD-0A3951DD6C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0307" y="735384"/>
            <a:ext cx="337663" cy="28183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8" name="AutoShape 6" descr="1 - kolo - gif">
            <a:extLst>
              <a:ext uri="{FF2B5EF4-FFF2-40B4-BE49-F238E27FC236}">
                <a16:creationId xmlns:a16="http://schemas.microsoft.com/office/drawing/2014/main" id="{383E5164-9A6B-4E0F-B870-1908DB9B0D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4061" y="763536"/>
            <a:ext cx="337663" cy="28183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6" descr="1 - kolo - gif">
            <a:extLst>
              <a:ext uri="{FF2B5EF4-FFF2-40B4-BE49-F238E27FC236}">
                <a16:creationId xmlns:a16="http://schemas.microsoft.com/office/drawing/2014/main" id="{87DD543A-4E6C-42A8-891B-409B4F5C3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90212" y="760413"/>
            <a:ext cx="337663" cy="28183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0" name="AutoShape 6" descr="1 - kolo - gif">
            <a:extLst>
              <a:ext uri="{FF2B5EF4-FFF2-40B4-BE49-F238E27FC236}">
                <a16:creationId xmlns:a16="http://schemas.microsoft.com/office/drawing/2014/main" id="{A9D40208-DAED-4119-9B26-AC932B179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6421" y="753625"/>
            <a:ext cx="337663" cy="28183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T_ REX -  HOT LOVE.wav"/>
          </p:stSnd>
        </p:sndAc>
      </p:transition>
    </mc:Choice>
    <mc:Fallback>
      <p:transition spd="slow">
        <p:split orient="vert"/>
        <p:sndAc>
          <p:stSnd>
            <p:snd r:embed="rId2" name="T_ REX -  HOT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6" dur="2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8" dur="2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0" dur="2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2" dur="2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45" grpId="0" animBg="1"/>
      <p:bldP spid="48" grpId="0" animBg="1"/>
      <p:bldP spid="49" grpId="0" animBg="1"/>
      <p:bldP spid="50" grpId="0" animBg="1"/>
    </p:bld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Oldies Hits 4</Template>
  <TotalTime>5</TotalTime>
  <Words>51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Výchozí návrh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2</cp:revision>
  <dcterms:created xsi:type="dcterms:W3CDTF">2021-06-10T14:17:48Z</dcterms:created>
  <dcterms:modified xsi:type="dcterms:W3CDTF">2023-03-30T16:32:20Z</dcterms:modified>
</cp:coreProperties>
</file>