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audio" Target="../media/audio8.wav"/><Relationship Id="rId3" Type="http://schemas.openxmlformats.org/officeDocument/2006/relationships/image" Target="../media/image1.png"/><Relationship Id="rId21" Type="http://schemas.openxmlformats.org/officeDocument/2006/relationships/image" Target="../media/image12.gif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9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99EAAE3-50BA-B154-CD9B-3EEFED7AC2B2}"/>
              </a:ext>
            </a:extLst>
          </p:cNvPr>
          <p:cNvSpPr/>
          <p:nvPr/>
        </p:nvSpPr>
        <p:spPr>
          <a:xfrm>
            <a:off x="0" y="177281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90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DE38C11-5728-4430-BD45-882DF48CDC12}"/>
              </a:ext>
            </a:extLst>
          </p:cNvPr>
          <p:cNvSpPr/>
          <p:nvPr/>
        </p:nvSpPr>
        <p:spPr>
          <a:xfrm>
            <a:off x="-16921" y="6208484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051339" y="2884139"/>
            <a:ext cx="5512016" cy="90629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10" y="473926"/>
            <a:ext cx="9153778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90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10" name="1 5 000 miles from Sligo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2" name="2 When the rain comes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3" name="3 Out on the weekend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4" name="6 If I  live to be a hundred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Heart of gold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7 Amy Johnson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142" y="3590524"/>
            <a:ext cx="93518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 If I  live to be a hundred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3881" y="2984127"/>
            <a:ext cx="10212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Amy Johnson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6647" y="2207044"/>
            <a:ext cx="9556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Heart of gold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700" y="2214796"/>
            <a:ext cx="7173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5 000 </a:t>
            </a:r>
            <a:r>
              <a:rPr lang="cs-CZ" altLang="cs-CZ" sz="1400" b="1" dirty="0" err="1">
                <a:solidFill>
                  <a:srgbClr val="FFFF00"/>
                </a:solidFill>
              </a:rPr>
              <a:t>miles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2315" y="2877123"/>
            <a:ext cx="8917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When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rain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comes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6488" y="3659413"/>
            <a:ext cx="101837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Out on the weekend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2" name="WordArt 72">
            <a:extLst>
              <a:ext uri="{FF2B5EF4-FFF2-40B4-BE49-F238E27FC236}">
                <a16:creationId xmlns:a16="http://schemas.microsoft.com/office/drawing/2014/main" id="{6D98C0A5-0CCD-4D1B-B146-D5241D8D689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185146" y="5165254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04" name="Obrázek 15">
            <a:extLst>
              <a:ext uri="{FF2B5EF4-FFF2-40B4-BE49-F238E27FC236}">
                <a16:creationId xmlns:a16="http://schemas.microsoft.com/office/drawing/2014/main" id="{263F4FC0-470D-40F0-A939-4AA2DDAC1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875" y="539788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5">
            <a:hlinkClick r:id="" action="ppaction://noaction">
              <a:snd r:embed="rId17" name="5 The green glens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927" y="447204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8" name="4 I don't think much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16" y="444406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656" y="4352440"/>
            <a:ext cx="97932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I don't think much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3003" y="4293400"/>
            <a:ext cx="102337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green </a:t>
            </a:r>
            <a:r>
              <a:rPr lang="cs-CZ" altLang="cs-CZ" sz="1400" b="1" dirty="0" err="1">
                <a:solidFill>
                  <a:srgbClr val="FFFF00"/>
                </a:solidFill>
              </a:rPr>
              <a:t>glens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0" name="Obrázek 15">
            <a:extLst>
              <a:ext uri="{FF2B5EF4-FFF2-40B4-BE49-F238E27FC236}">
                <a16:creationId xmlns:a16="http://schemas.microsoft.com/office/drawing/2014/main" id="{49225BB3-2A2F-4FD4-9D60-2B60AE9C2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94" y="5431252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C5EE3B71-70A9-4C38-835F-AF24A030EA13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96539" y="5236078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CC53990-194D-4C3F-9B51-7A2381F7950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802" y="1425965"/>
            <a:ext cx="642474" cy="642474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21078930-513A-4804-9DD0-71C54DA1E27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105" y="1375161"/>
            <a:ext cx="744083" cy="744083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4DF34563-8162-49DF-B5CE-ECEBFF0B1DE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702" y="1444009"/>
            <a:ext cx="744083" cy="744083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CA2C3D8-266B-41AA-B3EA-D0E7633CDB6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720" y="1493711"/>
            <a:ext cx="642474" cy="642474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A8056864-7729-48C9-9D75-BFC04BA07D4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907" y="2446980"/>
            <a:ext cx="592061" cy="649822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AC08EE22-E078-4D66-A251-8EB0D86F3E4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682" y="2447425"/>
            <a:ext cx="592061" cy="649822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ED9D32AA-78B4-42B2-BA5B-BFC16E0FE70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585" y="5088128"/>
            <a:ext cx="1267611" cy="1286814"/>
          </a:xfrm>
          <a:prstGeom prst="rect">
            <a:avLst/>
          </a:prstGeom>
        </p:spPr>
      </p:pic>
      <p:pic>
        <p:nvPicPr>
          <p:cNvPr id="60" name="Picture 11">
            <a:extLst>
              <a:ext uri="{FF2B5EF4-FFF2-40B4-BE49-F238E27FC236}">
                <a16:creationId xmlns:a16="http://schemas.microsoft.com/office/drawing/2014/main" id="{F4025390-1E09-44A0-AF47-30F0B74EB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236" y="1538557"/>
            <a:ext cx="2621575" cy="459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3000DF05-C4EF-49BD-9FA7-6626F7B112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3247" y="5099259"/>
            <a:ext cx="1273304" cy="124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Heart of gold.wav"/>
          </p:stSnd>
        </p:sndAc>
      </p:transition>
    </mc:Choice>
    <mc:Fallback>
      <p:transition spd="slow">
        <p:split orient="vert"/>
        <p:sndAc>
          <p:stSnd>
            <p:snd r:embed="rId2" name="8 Heart of gold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154</TotalTime>
  <Words>59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48</cp:revision>
  <dcterms:created xsi:type="dcterms:W3CDTF">2020-02-21T13:54:42Z</dcterms:created>
  <dcterms:modified xsi:type="dcterms:W3CDTF">2023-04-03T19:09:53Z</dcterms:modified>
</cp:coreProperties>
</file>