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73" r:id="rId5"/>
    <p:sldId id="313" r:id="rId6"/>
    <p:sldId id="309" r:id="rId7"/>
    <p:sldId id="311" r:id="rId8"/>
    <p:sldId id="310" r:id="rId9"/>
    <p:sldId id="308" r:id="rId10"/>
    <p:sldId id="281" r:id="rId11"/>
    <p:sldId id="278" r:id="rId12"/>
    <p:sldId id="307" r:id="rId13"/>
    <p:sldId id="285" r:id="rId14"/>
    <p:sldId id="300" r:id="rId15"/>
    <p:sldId id="306" r:id="rId16"/>
    <p:sldId id="305" r:id="rId17"/>
    <p:sldId id="304" r:id="rId18"/>
    <p:sldId id="303" r:id="rId19"/>
    <p:sldId id="302" r:id="rId20"/>
    <p:sldId id="301" r:id="rId21"/>
    <p:sldId id="292" r:id="rId22"/>
    <p:sldId id="299" r:id="rId23"/>
    <p:sldId id="298" r:id="rId24"/>
    <p:sldId id="297" r:id="rId25"/>
    <p:sldId id="296" r:id="rId26"/>
    <p:sldId id="295" r:id="rId27"/>
    <p:sldId id="294" r:id="rId28"/>
    <p:sldId id="293" r:id="rId29"/>
    <p:sldId id="288" r:id="rId30"/>
    <p:sldId id="287" r:id="rId31"/>
    <p:sldId id="289" r:id="rId32"/>
    <p:sldId id="291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1E8DE41-CC83-3C07-5C7A-C5F216BC9B5A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  96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7DA057-4DE3-4872-BD15-DBB595965C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D6AD525-F9FE-41ED-AB6A-5B4D4EB09F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12024" y="170080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4E9E70F-3D85-4F6F-9B16-08BBEE023C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00056" y="2782690"/>
            <a:ext cx="1650390" cy="61220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5000">
        <p:split orient="vert"/>
        <p:sndAc>
          <p:stSnd loop="1">
            <p:snd r:embed="rId2" name="Otherwise it is impossible.wav"/>
          </p:stSnd>
        </p:sndAc>
      </p:transition>
    </mc:Choice>
    <mc:Fallback>
      <p:transition spd="slow" advClick="0" advTm="15000">
        <p:split orient="vert"/>
        <p:sndAc>
          <p:stSnd loop="1">
            <p:snd r:embed="rId2" name="Otherwise it is impossi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4442274B-5D17-479C-BF32-305F5064B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4A5AA86-27EC-40EF-82EE-41D812C59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92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CAC258A-55EF-472B-96EB-752D9F1FEB6C}"/>
              </a:ext>
            </a:extLst>
          </p:cNvPr>
          <p:cNvSpPr/>
          <p:nvPr/>
        </p:nvSpPr>
        <p:spPr>
          <a:xfrm>
            <a:off x="191344" y="69269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96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A98197B-A0A3-4C3E-BC9B-EF6FD2BCA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1621B9-5A3C-460F-BD5D-A4CB852D9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958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E0EC2B-2E2C-4196-B99B-ADA935BD8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6167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A989D5-C772-4573-9B00-52DDB1196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3005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84DACB-297C-49A1-8D2C-DE7748785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545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55F3D6-9F3B-4907-A16D-426C1A551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385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1E8888-4460-42B2-ACBB-1D4A4AF45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AFFB7D-9724-4311-AB40-8F68FC089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F31AED-032A-422A-8038-AD659E367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459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C06E55-25AB-4191-9CE3-EC586648B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C06E36-7C42-4362-8A66-48C315F0E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506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FDD3A1-B611-4F10-8890-4EB1AF48C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784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9FAF7C-D455-4851-AAE7-C03C74925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2729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EF4274-0593-4C46-8509-A410EA765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682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C5A006-AA7F-4AE6-B19C-3BA834E22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8956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B7E838-0654-4C09-A78C-2743A46AC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722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FF259B-A74F-4549-A478-40FA5C230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223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F16536-1136-4A66-9A0A-15A22B474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162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903FC7-9126-4E08-BEDA-239DF0BDF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163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83384E-14F3-4B99-88DD-D2D5B90486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436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B726A6-97D1-4B7E-A7AD-0778AC30D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4120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1B2B95-159C-4241-9D8D-7F6AE84C2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692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EBDF13-0E47-4C6A-AADA-3006497D2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379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D09D7D-D4B3-4D2A-8B31-4C85BAAE8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545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18282A9-8AEA-4587-8C88-967EA4658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225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E2A783-3DC9-409B-A38C-5A8EF7FBA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963C1E-848F-4318-BC7D-6599B7B9D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166B73-E6AE-4E0F-B1A0-F53070C7A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B4338D-26D6-47E5-9366-9A23E8008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350B6B0-80CE-442A-92CA-61D839237E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8B4D21F3-948D-48B5-BE9A-471BCE960950}"/>
              </a:ext>
            </a:extLst>
          </p:cNvPr>
          <p:cNvSpPr/>
          <p:nvPr/>
        </p:nvSpPr>
        <p:spPr>
          <a:xfrm>
            <a:off x="4799856" y="500336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336</TotalTime>
  <Words>66</Words>
  <Application>Microsoft Office PowerPoint</Application>
  <PresentationFormat>Širokoúhlá obrazovka</PresentationFormat>
  <Paragraphs>10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2023-04-04T07:22:24Z</dcterms:modified>
</cp:coreProperties>
</file>