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3" r:id="rId6"/>
    <p:sldId id="301" r:id="rId7"/>
    <p:sldId id="304" r:id="rId8"/>
    <p:sldId id="303" r:id="rId9"/>
    <p:sldId id="305" r:id="rId10"/>
    <p:sldId id="302" r:id="rId11"/>
    <p:sldId id="299" r:id="rId12"/>
    <p:sldId id="298" r:id="rId13"/>
    <p:sldId id="297" r:id="rId14"/>
    <p:sldId id="296" r:id="rId15"/>
    <p:sldId id="295" r:id="rId16"/>
    <p:sldId id="294" r:id="rId17"/>
    <p:sldId id="281" r:id="rId18"/>
    <p:sldId id="278" r:id="rId19"/>
    <p:sldId id="285" r:id="rId20"/>
    <p:sldId id="292" r:id="rId21"/>
    <p:sldId id="288" r:id="rId22"/>
    <p:sldId id="287" r:id="rId23"/>
    <p:sldId id="289" r:id="rId24"/>
    <p:sldId id="293" r:id="rId25"/>
    <p:sldId id="291" r:id="rId26"/>
    <p:sldId id="290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DCC8D2A-BC27-C2D2-9EA7-73AC296A84E8}"/>
              </a:ext>
            </a:extLst>
          </p:cNvPr>
          <p:cNvSpPr/>
          <p:nvPr/>
        </p:nvSpPr>
        <p:spPr>
          <a:xfrm>
            <a:off x="0" y="1628800"/>
            <a:ext cx="1220585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Yamaha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1F9C03-CB9A-434B-AD66-FC5835AE2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19FC33B2-88F4-490E-9643-7A0B9CE5D5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A3F67C9D-C4D8-4B2F-AC78-8199D56FD1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04-How wonderful to know-Bert en Louis Smeets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04-How wonderful to know-Bert en Louis Smee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1D40AD-F4E8-4F10-8D2B-717A5D79C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5EEA7D2-17A2-48AC-AE1F-132CDE7EA1FA}"/>
              </a:ext>
            </a:extLst>
          </p:cNvPr>
          <p:cNvSpPr/>
          <p:nvPr/>
        </p:nvSpPr>
        <p:spPr>
          <a:xfrm>
            <a:off x="1127448" y="836712"/>
            <a:ext cx="29672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YAMAHA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4057258-19CF-4B71-BC60-9E2E7B649FF0}"/>
              </a:ext>
            </a:extLst>
          </p:cNvPr>
          <p:cNvSpPr/>
          <p:nvPr/>
        </p:nvSpPr>
        <p:spPr>
          <a:xfrm>
            <a:off x="479375" y="1667709"/>
            <a:ext cx="4381513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motorcycles</a:t>
            </a:r>
            <a:endParaRPr lang="es-ES" sz="4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28F0A7-2197-4F2B-80B3-76A1552D1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8B89D33-62EE-4FA3-9B14-7230C6481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8789E1-C8DC-49DE-B0D6-67BA8C113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9793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01BB35-CE84-4355-8B08-CD6CD2949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334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0D4072-1FB9-4A22-896A-26BA58F3F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17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EB6C97-D16A-46D0-8913-6E6EEEE7E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4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B98961-82C3-4C16-A000-863456394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44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201543-3180-4651-8ED4-3336E63FD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902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A562A9-9F9C-4990-9CFE-DD8454FB6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305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3135A0-9B43-4B9A-A475-7C2D21F3F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682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82BD06-12B9-4C2F-8794-FF8F30C44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849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3010BF-F6C1-463A-B5FA-9D5FAB9D1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642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98A540-7C08-469B-92CA-C41A6A741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453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C804A0-0A48-49DB-AE89-9B0A20383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1C7B65-C2FA-4ADE-84E5-9F6D05CAB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7F72BC7-8EB0-4A66-AA27-CA47D630F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BA306D-1047-40AE-AB7B-BB417D629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312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485E61-29EF-4B66-A574-8D0E9FDFD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608EE6A6-4344-4CC3-A70C-E6A0A168E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5AC6DD-F2E2-4001-8FA3-1DBBD630E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7C65DE-5668-497B-A777-7F3CD828A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520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510054-1F4D-4417-AB57-D51A1D8E0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37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4334992-9545-447E-8FDE-6073AB827F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62364B63-09B0-4870-8A38-10D69D46A6B8}"/>
              </a:ext>
            </a:extLst>
          </p:cNvPr>
          <p:cNvSpPr/>
          <p:nvPr/>
        </p:nvSpPr>
        <p:spPr>
          <a:xfrm>
            <a:off x="2855640" y="63532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53</Words>
  <Application>Microsoft Office PowerPoint</Application>
  <PresentationFormat>Širokoúhlá obrazovka</PresentationFormat>
  <Paragraphs>10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2023-03-31T19:53:56Z</dcterms:modified>
</cp:coreProperties>
</file>