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80" r:id="rId5"/>
    <p:sldId id="293" r:id="rId6"/>
    <p:sldId id="278" r:id="rId7"/>
    <p:sldId id="285" r:id="rId8"/>
    <p:sldId id="295" r:id="rId9"/>
    <p:sldId id="294" r:id="rId10"/>
    <p:sldId id="309" r:id="rId11"/>
    <p:sldId id="306" r:id="rId12"/>
    <p:sldId id="308" r:id="rId13"/>
    <p:sldId id="307" r:id="rId14"/>
    <p:sldId id="304" r:id="rId15"/>
    <p:sldId id="291" r:id="rId16"/>
    <p:sldId id="302" r:id="rId17"/>
    <p:sldId id="301" r:id="rId18"/>
    <p:sldId id="300" r:id="rId19"/>
    <p:sldId id="303" r:id="rId20"/>
    <p:sldId id="296" r:id="rId21"/>
    <p:sldId id="299" r:id="rId22"/>
    <p:sldId id="298" r:id="rId23"/>
    <p:sldId id="297" r:id="rId24"/>
    <p:sldId id="288" r:id="rId25"/>
    <p:sldId id="287" r:id="rId26"/>
    <p:sldId id="289" r:id="rId27"/>
    <p:sldId id="290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673DD25-FAC7-6BED-83BB-B4A7D8F85384}"/>
              </a:ext>
            </a:extLst>
          </p:cNvPr>
          <p:cNvSpPr/>
          <p:nvPr/>
        </p:nvSpPr>
        <p:spPr>
          <a:xfrm>
            <a:off x="-13855" y="1340768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Ferrari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7C6CB96-3718-4D05-9A96-3125B4BE8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altLang="cs-CZ"/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7154DC20-74CA-4216-A99B-61D83593C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5201"/>
            <a:ext cx="10801200" cy="576063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598F176-839D-4AE1-8BD5-AD03F10901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0DA7D8F-D2BB-49A7-8606-1FFA5CE9B0A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03462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>
            <p:snd r:embed="rId2" name="Faded.wav"/>
          </p:stSnd>
        </p:sndAc>
      </p:transition>
    </mc:Choice>
    <mc:Fallback xmlns="">
      <p:transition spd="slow" advClick="0" advTm="11000">
        <p:split orient="vert"/>
        <p:sndAc>
          <p:stSnd>
            <p:snd r:embed="rId4" name="Fad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5E34F3A5-DE8A-4D86-8277-4AEB821F2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CEED640-F337-4DCA-A2B6-8CDE1128C4BB}"/>
              </a:ext>
            </a:extLst>
          </p:cNvPr>
          <p:cNvSpPr/>
          <p:nvPr/>
        </p:nvSpPr>
        <p:spPr>
          <a:xfrm>
            <a:off x="0" y="548680"/>
            <a:ext cx="1219200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Ferrari</a:t>
            </a:r>
            <a:endParaRPr lang="es-ES" sz="6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364FD3-99FD-490A-B567-26B38B6B0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F7262C-FB7B-45A9-A472-6DE67CAF7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630932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E613C7E-1144-4540-8769-7E8A49D49DB6}"/>
              </a:ext>
            </a:extLst>
          </p:cNvPr>
          <p:cNvSpPr/>
          <p:nvPr/>
        </p:nvSpPr>
        <p:spPr>
          <a:xfrm>
            <a:off x="0" y="6453336"/>
            <a:ext cx="12192000" cy="5543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849BE82A-DC77-4920-A392-C0C3CAB9E14B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noFill/>
          <a:ln w="3810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00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8C8111-2CF1-4A04-B7FC-E6EFF1EAA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2BF328-200A-456E-814B-17F7D2CC5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28B2E4-9944-4296-8CC0-28992EA91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88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62CF39-469E-479F-95F4-FDA2D1EB13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12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126489-5995-4383-A49F-D309AFEDB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512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63015D5D-E55B-4025-B692-5D8537A1A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445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A68B647-75F1-4841-8FEF-17BBDB24C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021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5B9C544-D519-4897-8B1F-9E7F03967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67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2F8505-2F76-427F-B7A1-29D9B49EB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194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ABD67E-C0F2-4B83-8CB9-32E829BF2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74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945D94-A1B0-41B7-A850-052C32470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145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8B54B8-A5C7-401B-A98D-14076EF51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43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25B184-054B-4ACF-8C98-8288072D6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74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F1740D6-00B5-483E-8A79-E042027B2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719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181CFB9-E911-4AAC-9BC8-025EF711A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572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92D669-A183-4753-8B98-2B9B05625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8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6BF5D8-B638-4703-AEEB-7115C6A54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96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D9262B-5560-4E10-BF6E-BC1B64C6E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CA5E9C47-FE4F-4EF7-8387-B7CC6E033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6160" y="5013176"/>
            <a:ext cx="3707755" cy="1296144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39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33E334-DF83-40BF-948C-D2F78677A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54E0C7-7F4F-4985-AF08-F87910F48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5E71B00-B947-4959-BA5F-761DD5CB3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C8A01A8-A2B6-4778-95B0-ED7832ADB4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156"/>
            <a:ext cx="10801200" cy="493585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3A943161-41DF-424A-921A-750A7D0CF21F}"/>
              </a:ext>
            </a:extLst>
          </p:cNvPr>
          <p:cNvSpPr/>
          <p:nvPr/>
        </p:nvSpPr>
        <p:spPr>
          <a:xfrm>
            <a:off x="4058034" y="4688015"/>
            <a:ext cx="407593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</TotalTime>
  <Words>52</Words>
  <Application>Microsoft Office PowerPoint</Application>
  <PresentationFormat>Širokoúhlá obrazovka</PresentationFormat>
  <Paragraphs>9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Verdana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85</cp:revision>
  <dcterms:created xsi:type="dcterms:W3CDTF">2020-02-21T13:54:42Z</dcterms:created>
  <dcterms:modified xsi:type="dcterms:W3CDTF">2023-03-31T19:04:37Z</dcterms:modified>
</cp:coreProperties>
</file>