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4" r:id="rId3"/>
    <p:sldId id="281" r:id="rId4"/>
    <p:sldId id="280" r:id="rId5"/>
    <p:sldId id="278" r:id="rId6"/>
    <p:sldId id="273" r:id="rId7"/>
    <p:sldId id="285" r:id="rId8"/>
    <p:sldId id="288" r:id="rId9"/>
    <p:sldId id="287" r:id="rId10"/>
    <p:sldId id="291" r:id="rId11"/>
    <p:sldId id="295" r:id="rId12"/>
    <p:sldId id="296" r:id="rId13"/>
    <p:sldId id="303" r:id="rId14"/>
    <p:sldId id="294" r:id="rId15"/>
    <p:sldId id="302" r:id="rId16"/>
    <p:sldId id="301" r:id="rId17"/>
    <p:sldId id="300" r:id="rId18"/>
    <p:sldId id="299" r:id="rId19"/>
    <p:sldId id="298" r:id="rId20"/>
    <p:sldId id="297" r:id="rId21"/>
    <p:sldId id="309" r:id="rId22"/>
    <p:sldId id="311" r:id="rId23"/>
    <p:sldId id="310" r:id="rId24"/>
    <p:sldId id="308" r:id="rId25"/>
    <p:sldId id="306" r:id="rId26"/>
    <p:sldId id="305" r:id="rId27"/>
    <p:sldId id="304" r:id="rId28"/>
    <p:sldId id="293" r:id="rId29"/>
    <p:sldId id="292" r:id="rId30"/>
    <p:sldId id="289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1B2DCF6C-FD98-646F-3A55-F01A615FB22A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Spojené státy americké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26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états-unis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d'Amérique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E92BFB-4B22-45BD-AABA-B8123C8EA8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3586"/>
            <a:ext cx="10801200" cy="576573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C6C3BF9B-9110-4D66-9393-827FC01BF68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320136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FC37F85-1807-4D31-85D0-A77F5D5DCB0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60772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Where country is.wav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Where country is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63303BDB-A57B-4AD8-A513-FF5C766D1ECA}"/>
              </a:ext>
            </a:extLst>
          </p:cNvPr>
          <p:cNvSpPr/>
          <p:nvPr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7">
            <a:extLst>
              <a:ext uri="{FF2B5EF4-FFF2-40B4-BE49-F238E27FC236}">
                <a16:creationId xmlns:a16="http://schemas.microsoft.com/office/drawing/2014/main" id="{48D94EE2-C092-487A-B3C9-BE4387681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080474"/>
            <a:ext cx="1156244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United </a:t>
            </a:r>
            <a:r>
              <a:rPr lang="cs-CZ" altLang="cs-CZ" b="1" dirty="0" err="1">
                <a:solidFill>
                  <a:srgbClr val="FF0000"/>
                </a:solidFill>
              </a:rPr>
              <a:t>States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of</a:t>
            </a:r>
            <a:r>
              <a:rPr lang="cs-CZ" altLang="cs-CZ" b="1" dirty="0">
                <a:solidFill>
                  <a:srgbClr val="FF0000"/>
                </a:solidFill>
              </a:rPr>
              <a:t> America      </a:t>
            </a:r>
            <a:r>
              <a:rPr lang="cs-CZ" altLang="cs-CZ" b="1" dirty="0" err="1">
                <a:solidFill>
                  <a:srgbClr val="FF0000"/>
                </a:solidFill>
              </a:rPr>
              <a:t>Etats-Unis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d'Amerique</a:t>
            </a:r>
            <a:r>
              <a:rPr lang="cs-CZ" altLang="cs-CZ" b="1" dirty="0">
                <a:solidFill>
                  <a:srgbClr val="FF0000"/>
                </a:solidFill>
              </a:rPr>
              <a:t>     </a:t>
            </a:r>
            <a:r>
              <a:rPr lang="cs-CZ" altLang="cs-CZ" b="1" dirty="0" err="1">
                <a:solidFill>
                  <a:srgbClr val="FF0000"/>
                </a:solidFill>
              </a:rPr>
              <a:t>Verenigde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Staten</a:t>
            </a:r>
            <a:r>
              <a:rPr lang="cs-CZ" altLang="cs-CZ" b="1" dirty="0">
                <a:solidFill>
                  <a:srgbClr val="FF0000"/>
                </a:solidFill>
              </a:rPr>
              <a:t> van Amerika    Stany  </a:t>
            </a:r>
            <a:r>
              <a:rPr lang="cs-CZ" altLang="cs-CZ" b="1" dirty="0" err="1">
                <a:solidFill>
                  <a:srgbClr val="FF0000"/>
                </a:solidFill>
              </a:rPr>
              <a:t>Zjednoczone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Ameryki</a:t>
            </a:r>
            <a:r>
              <a:rPr lang="cs-CZ" altLang="cs-CZ" b="1" dirty="0">
                <a:solidFill>
                  <a:srgbClr val="FF0000"/>
                </a:solidFill>
              </a:rPr>
              <a:t>                             </a:t>
            </a:r>
            <a:r>
              <a:rPr lang="cs-CZ" altLang="cs-CZ" b="1" dirty="0" err="1">
                <a:solidFill>
                  <a:srgbClr val="FF0000"/>
                </a:solidFill>
              </a:rPr>
              <a:t>Vereinigte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Staaten</a:t>
            </a:r>
            <a:r>
              <a:rPr lang="cs-CZ" altLang="cs-CZ" b="1" dirty="0">
                <a:solidFill>
                  <a:srgbClr val="FF0000"/>
                </a:solidFill>
              </a:rPr>
              <a:t> von Amerika                        </a:t>
            </a:r>
            <a:r>
              <a:rPr lang="cs-CZ" altLang="cs-CZ" b="1" dirty="0" err="1">
                <a:solidFill>
                  <a:srgbClr val="FF0000"/>
                </a:solidFill>
              </a:rPr>
              <a:t>Estados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Unidos</a:t>
            </a:r>
            <a:r>
              <a:rPr lang="cs-CZ" altLang="cs-CZ" b="1" dirty="0">
                <a:solidFill>
                  <a:srgbClr val="FF0000"/>
                </a:solidFill>
              </a:rPr>
              <a:t> de </a:t>
            </a:r>
            <a:r>
              <a:rPr lang="cs-CZ" altLang="cs-CZ" b="1" dirty="0" err="1">
                <a:solidFill>
                  <a:srgbClr val="FF0000"/>
                </a:solidFill>
              </a:rPr>
              <a:t>América</a:t>
            </a:r>
            <a:r>
              <a:rPr lang="cs-CZ" altLang="cs-CZ" b="1" dirty="0">
                <a:solidFill>
                  <a:srgbClr val="FF0000"/>
                </a:solidFill>
              </a:rPr>
              <a:t>                           </a:t>
            </a:r>
            <a:r>
              <a:rPr lang="cs-CZ" altLang="cs-CZ" b="1" dirty="0" err="1">
                <a:solidFill>
                  <a:srgbClr val="FF0000"/>
                </a:solidFill>
              </a:rPr>
              <a:t>Сполучені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Штати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Америки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5FADD54-0CE4-4AF5-9867-A0165902FB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53179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6B965F37-6D5A-4B96-BD99-E531234ABC62}"/>
              </a:ext>
            </a:extLst>
          </p:cNvPr>
          <p:cNvSpPr/>
          <p:nvPr/>
        </p:nvSpPr>
        <p:spPr>
          <a:xfrm>
            <a:off x="6961157" y="777526"/>
            <a:ext cx="3255429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Rounded MT Bold" panose="020F0704030504030204" pitchFamily="34" charset="0"/>
              </a:rPr>
              <a:t>USA 26</a:t>
            </a:r>
            <a:endParaRPr lang="es-ES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83E21F9-E088-456F-AEB3-A47BA0AE8F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85A8AC-75B7-4D7E-B673-842208C30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070C30-447C-4390-9A5E-EF2C1E00D3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158D0EAE-37CC-4319-A130-38E1ED408319}"/>
              </a:ext>
            </a:extLst>
          </p:cNvPr>
          <p:cNvSpPr/>
          <p:nvPr/>
        </p:nvSpPr>
        <p:spPr>
          <a:xfrm>
            <a:off x="697716" y="548680"/>
            <a:ext cx="10798884" cy="576064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F5B93F-1CBE-4A85-880F-A40379844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ADF93899-B181-40E3-B643-7DD77BAD4141}"/>
              </a:ext>
            </a:extLst>
          </p:cNvPr>
          <p:cNvSpPr/>
          <p:nvPr/>
        </p:nvSpPr>
        <p:spPr>
          <a:xfrm>
            <a:off x="697716" y="548680"/>
            <a:ext cx="10798884" cy="576064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95EFCE-2E76-4824-936A-67AC94BD2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D3EA9EB-BFEE-47C1-8441-A685CA6FBE15}"/>
              </a:ext>
            </a:extLst>
          </p:cNvPr>
          <p:cNvSpPr/>
          <p:nvPr/>
        </p:nvSpPr>
        <p:spPr>
          <a:xfrm>
            <a:off x="697716" y="548680"/>
            <a:ext cx="10798884" cy="576064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772C30-B7CD-4E02-896B-DE2037129D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9EDB97-8AF3-4877-A89F-0E1E3900E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62CE37-1107-4C5F-8CF6-C97036DDF5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7745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F812C6-7BFF-47B9-ACB5-F8F48B5D7F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6230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5D6DFC-1754-40BD-A2BC-6AAE8EF124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0253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5CBAE1-3F04-4440-BDD3-5F5C0E4E6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576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157397-E3FA-4ED4-BD85-C7F628DB1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046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7ED8C2-7F5A-406D-AD42-85A777130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8351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82707E-7F88-4E23-ABF4-48A3D8082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1454"/>
            <a:ext cx="10801200" cy="574786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2159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97A901-1932-4BD2-89CB-08934BBF66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B1FC55E-D5BB-42E0-888A-1AA5E7C30DDD}"/>
              </a:ext>
            </a:extLst>
          </p:cNvPr>
          <p:cNvSpPr/>
          <p:nvPr/>
        </p:nvSpPr>
        <p:spPr>
          <a:xfrm>
            <a:off x="697716" y="548680"/>
            <a:ext cx="10798884" cy="576064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446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CB5A22-AB4A-48C3-99DC-368B35400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7638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C11A0F-E1B2-4A02-BDC0-E74B7BE424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0525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3E847E-649E-4B91-A972-DDECE9B5B8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8040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F34CFA-7EAD-4A68-8E11-15905D2279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63769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C651D2-AA49-4BFB-8424-047F4332C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8990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3E9F2B-97C9-40EB-91FF-128240C23F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855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0A9D6C-A470-4787-8D31-585882B7E8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920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3428B9-F371-44C5-95B0-01BBABD5E3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2601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77A553-B1F2-4B72-A445-396522B6B7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0159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D41F85-7857-4727-B24E-C56B501F7D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8709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7D2FF3-E335-42E9-86B5-9B0A502BC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944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88208A-6EF7-47EF-9819-7435A8654D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734F924-837C-484C-852E-58A9A8EC3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904" y="473862"/>
            <a:ext cx="10801199" cy="502593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D6B35A8C-11B3-4315-A08B-6C609F9EFCA9}"/>
              </a:ext>
            </a:extLst>
          </p:cNvPr>
          <p:cNvSpPr/>
          <p:nvPr/>
        </p:nvSpPr>
        <p:spPr>
          <a:xfrm>
            <a:off x="8489415" y="666338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308</TotalTime>
  <Words>84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Arial Rounded MT Bold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96</cp:revision>
  <dcterms:created xsi:type="dcterms:W3CDTF">2020-02-21T13:54:42Z</dcterms:created>
  <dcterms:modified xsi:type="dcterms:W3CDTF">2023-03-19T15:20:09Z</dcterms:modified>
</cp:coreProperties>
</file>