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315" r:id="rId7"/>
    <p:sldId id="313" r:id="rId8"/>
    <p:sldId id="278" r:id="rId9"/>
    <p:sldId id="311" r:id="rId10"/>
    <p:sldId id="285" r:id="rId11"/>
    <p:sldId id="281" r:id="rId12"/>
    <p:sldId id="288" r:id="rId13"/>
    <p:sldId id="287" r:id="rId14"/>
    <p:sldId id="289" r:id="rId15"/>
    <p:sldId id="300" r:id="rId16"/>
    <p:sldId id="299" r:id="rId17"/>
    <p:sldId id="302" r:id="rId18"/>
    <p:sldId id="298" r:id="rId19"/>
    <p:sldId id="297" r:id="rId20"/>
    <p:sldId id="296" r:id="rId21"/>
    <p:sldId id="295" r:id="rId22"/>
    <p:sldId id="294" r:id="rId23"/>
    <p:sldId id="306" r:id="rId24"/>
    <p:sldId id="305" r:id="rId25"/>
    <p:sldId id="304" r:id="rId26"/>
    <p:sldId id="310" r:id="rId27"/>
    <p:sldId id="309" r:id="rId28"/>
    <p:sldId id="308" r:id="rId29"/>
    <p:sldId id="314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3C1C168-1EFC-6DE6-116E-5340695791B9}"/>
              </a:ext>
            </a:extLst>
          </p:cNvPr>
          <p:cNvSpPr/>
          <p:nvPr/>
        </p:nvSpPr>
        <p:spPr>
          <a:xfrm>
            <a:off x="0" y="2967335"/>
            <a:ext cx="1178463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Švýcarsko  38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Suisse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889549-455C-2CF5-4C9D-FE34C15B3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8E82D83-D4A4-10D4-B5B2-0743C31F0B2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60296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BD160DC-4562-83D5-B0DC-2427A1E4791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00932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usikanten grus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Musikanten gru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2E5B3CAD-3B35-DF9C-75B8-0367F1BA0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Switzerland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nl-NL" altLang="cs-CZ" sz="2000" b="1" dirty="0">
                <a:solidFill>
                  <a:srgbClr val="FF0000"/>
                </a:solidFill>
              </a:rPr>
              <a:t>Zwitserland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Suisse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es-ES" altLang="cs-CZ" sz="2000" b="1" dirty="0">
                <a:solidFill>
                  <a:srgbClr val="FF0000"/>
                </a:solidFill>
              </a:rPr>
              <a:t>Suiza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Suíça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Suïssa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Elveţia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Svájc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Schweiz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Svizzera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Szwajcaria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65054D7-3745-7800-E147-250DD379D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07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9043A8C-46DE-561F-74AE-0AD8434EA148}"/>
              </a:ext>
            </a:extLst>
          </p:cNvPr>
          <p:cNvSpPr/>
          <p:nvPr/>
        </p:nvSpPr>
        <p:spPr>
          <a:xfrm>
            <a:off x="7883860" y="570709"/>
            <a:ext cx="396044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Švýcarsko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57A7E0-0C65-5F1C-1CA0-161791212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DBF2F7-68F6-D03E-98C7-535635755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283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EAE14C-456D-0B77-CD1E-185EBC30E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0887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2A0F49-4C90-6696-75EF-1E24B7CD2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5254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1CAD13-55AC-7219-2D16-1AEB352AC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448582-D3A1-2D7B-F988-52E346FF3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2608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DCECCE-D5D0-427A-1D1E-C26DD65D2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1038E2-90A2-B6FE-ACD0-E15743B92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C3E256-C7AC-3EFB-4367-CBCD7453F5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91FB69-1880-29F4-ED9B-154670F3A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EF4113-13B8-4CD6-A934-078DA3F79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17A3EF-1FA8-DF3B-469B-4B098182B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1FB1E3-26EA-43D0-E5D9-9282103BC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1A0103-3AC5-FC57-1666-02E9F906A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6EC002-2FC1-9598-D8D4-10D0D3C04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F69833A-2F40-E83F-B569-D49607DCF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90" y="548680"/>
            <a:ext cx="10821209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4E772F-E3CF-FEB5-9CE0-DDE7BD74C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DF8745-EFD5-507C-38E7-3B3C56615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24FDACF-1D7D-BCCC-3E24-818774567C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D7F403-7A2F-C289-F9C1-BFE49E18E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809CEC4-BFF1-95DF-530F-56C893A8B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C124B5-6B1F-8EDD-8177-9AA022D1CE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AD9C42-5938-476B-9975-A993D8443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0275B1-402C-E848-81E1-B1498A01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C2424A-0DC6-986A-5A4B-56862F8C3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E996A9-A95F-99A9-54FA-4224B9099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718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2B488F-9DA9-781B-77D1-B30E48B4F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69E198E-454D-3F25-AB86-589DD18958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14" y="547286"/>
            <a:ext cx="10796086" cy="502120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B05A7EB-DBEB-397F-B524-394DFD9988C6}"/>
              </a:ext>
            </a:extLst>
          </p:cNvPr>
          <p:cNvSpPr/>
          <p:nvPr/>
        </p:nvSpPr>
        <p:spPr>
          <a:xfrm>
            <a:off x="412482" y="76628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57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2023-04-02T15:30:06Z</dcterms:modified>
</cp:coreProperties>
</file>