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91" r:id="rId3"/>
    <p:sldId id="280" r:id="rId4"/>
    <p:sldId id="281" r:id="rId5"/>
    <p:sldId id="273" r:id="rId6"/>
    <p:sldId id="285" r:id="rId7"/>
    <p:sldId id="287" r:id="rId8"/>
    <p:sldId id="304" r:id="rId9"/>
    <p:sldId id="284" r:id="rId10"/>
    <p:sldId id="303" r:id="rId11"/>
    <p:sldId id="302" r:id="rId12"/>
    <p:sldId id="301" r:id="rId13"/>
    <p:sldId id="300" r:id="rId14"/>
    <p:sldId id="299" r:id="rId15"/>
    <p:sldId id="298" r:id="rId16"/>
    <p:sldId id="286" r:id="rId17"/>
    <p:sldId id="263" r:id="rId18"/>
    <p:sldId id="297" r:id="rId19"/>
    <p:sldId id="296" r:id="rId20"/>
    <p:sldId id="295" r:id="rId21"/>
    <p:sldId id="294" r:id="rId22"/>
    <p:sldId id="293" r:id="rId23"/>
    <p:sldId id="279" r:id="rId24"/>
    <p:sldId id="292" r:id="rId25"/>
    <p:sldId id="278" r:id="rId26"/>
    <p:sldId id="288" r:id="rId27"/>
    <p:sldId id="277" r:id="rId28"/>
    <p:sldId id="276" r:id="rId29"/>
    <p:sldId id="271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23.03.2023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7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DBDC5B69-8F1B-0EF8-5F48-BDE56FDDA9D2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foto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31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Photo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romantique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60214B6-2E9D-4C6B-8067-8AE4FB3638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DD04797-63A8-4A3C-9183-0CD78A191E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62FAF5F5-5EB3-4E81-BF55-7661FA09336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59896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7618C698-6D74-4F52-8821-E76230F2F03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500532" y="205212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17832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split orient="vert"/>
        <p:sndAc>
          <p:stSnd loop="1">
            <p:snd r:embed="rId2" name="We hope for the best.mp3.wav"/>
          </p:stSnd>
        </p:sndAc>
      </p:transition>
    </mc:Choice>
    <mc:Fallback xmlns="">
      <p:transition spd="slow" advClick="0" advTm="16000">
        <p:split orient="vert"/>
        <p:sndAc>
          <p:stSnd loop="1">
            <p:snd r:embed="rId4" name="We hope for the best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EF0583F8-83B7-4939-BE30-6E3E7466C6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6360" y="6214530"/>
            <a:ext cx="1048135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 err="1">
                <a:solidFill>
                  <a:srgbClr val="FF0000"/>
                </a:solidFill>
              </a:rPr>
              <a:t>romantic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photo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fr-FR" altLang="cs-CZ" b="1" dirty="0">
                <a:solidFill>
                  <a:srgbClr val="FF0000"/>
                </a:solidFill>
              </a:rPr>
              <a:t>photo romantique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nl-NL" altLang="cs-CZ" b="1" dirty="0">
                <a:solidFill>
                  <a:srgbClr val="FF0000"/>
                </a:solidFill>
              </a:rPr>
              <a:t>romantische foto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de-DE" altLang="cs-CZ" b="1" dirty="0">
                <a:solidFill>
                  <a:srgbClr val="FF0000"/>
                </a:solidFill>
              </a:rPr>
              <a:t>romantisches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de-DE" altLang="cs-CZ" b="1" dirty="0">
                <a:solidFill>
                  <a:srgbClr val="FF0000"/>
                </a:solidFill>
              </a:rPr>
              <a:t>Foto</a:t>
            </a:r>
            <a:r>
              <a:rPr lang="cs-CZ" altLang="cs-CZ" b="1" dirty="0">
                <a:solidFill>
                  <a:srgbClr val="FF0000"/>
                </a:solidFill>
              </a:rPr>
              <a:t>  r</a:t>
            </a:r>
            <a:r>
              <a:rPr lang="pl-PL" altLang="cs-CZ" b="1" dirty="0">
                <a:solidFill>
                  <a:srgbClr val="FF0000"/>
                </a:solidFill>
              </a:rPr>
              <a:t>omantyczne zdjęcia                    </a:t>
            </a:r>
            <a:r>
              <a:rPr lang="cs-CZ" altLang="cs-CZ" b="1" dirty="0">
                <a:solidFill>
                  <a:srgbClr val="FF0000"/>
                </a:solidFill>
              </a:rPr>
              <a:t>      foto </a:t>
            </a:r>
            <a:r>
              <a:rPr lang="ca-ES" altLang="cs-CZ" b="1" dirty="0">
                <a:solidFill>
                  <a:srgbClr val="FF0000"/>
                </a:solidFill>
              </a:rPr>
              <a:t>romàntica</a:t>
            </a:r>
            <a:r>
              <a:rPr lang="cs-CZ" altLang="cs-CZ" b="1" dirty="0">
                <a:solidFill>
                  <a:srgbClr val="FF0000"/>
                </a:solidFill>
              </a:rPr>
              <a:t>     </a:t>
            </a:r>
            <a:r>
              <a:rPr lang="pt-PT" altLang="cs-CZ" b="1" dirty="0">
                <a:solidFill>
                  <a:srgbClr val="FF0000"/>
                </a:solidFill>
              </a:rPr>
              <a:t>foto romântica</a:t>
            </a:r>
            <a:r>
              <a:rPr lang="cs-CZ" altLang="cs-CZ" b="1" dirty="0">
                <a:solidFill>
                  <a:srgbClr val="FF0000"/>
                </a:solidFill>
              </a:rPr>
              <a:t>      </a:t>
            </a:r>
            <a:r>
              <a:rPr lang="ro-RO" altLang="cs-CZ" b="1" dirty="0">
                <a:solidFill>
                  <a:srgbClr val="FF0000"/>
                </a:solidFill>
              </a:rPr>
              <a:t>fotografie romantic    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hu-HU" altLang="cs-CZ" b="1" dirty="0">
                <a:solidFill>
                  <a:srgbClr val="FF0000"/>
                </a:solidFill>
              </a:rPr>
              <a:t>romantikus fotó    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uk-UA" altLang="cs-CZ" b="1" dirty="0">
                <a:solidFill>
                  <a:srgbClr val="FF0000"/>
                </a:solidFill>
              </a:rPr>
              <a:t>романтична фото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BAA3B039-FE34-4B02-B51D-FDF1F71151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933" y="643466"/>
            <a:ext cx="10917597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2AEDDA52-C959-49F4-94AD-3D4F86065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0317F351-CE30-4E0F-8A01-A8C7A32B5D37}"/>
              </a:ext>
            </a:extLst>
          </p:cNvPr>
          <p:cNvSpPr/>
          <p:nvPr/>
        </p:nvSpPr>
        <p:spPr>
          <a:xfrm>
            <a:off x="7975227" y="1412776"/>
            <a:ext cx="358583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4800" b="1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</a:t>
            </a:r>
          </a:p>
          <a:p>
            <a:pPr algn="ctr"/>
            <a:r>
              <a:rPr lang="cs-CZ" sz="4800" b="1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</a:rPr>
              <a:t> foto</a:t>
            </a:r>
          </a:p>
          <a:p>
            <a:pPr algn="ctr"/>
            <a:r>
              <a:rPr lang="cs-CZ" sz="4800" b="1" dirty="0">
                <a:ln w="13462">
                  <a:solidFill>
                    <a:schemeClr val="bg1"/>
                  </a:solidFill>
                  <a:prstDash val="solid"/>
                </a:ln>
                <a:effectLst>
                  <a:outerShdw dist="38100" dir="2700000" algn="bl" rotWithShape="0">
                    <a:schemeClr val="accent5"/>
                  </a:outerShdw>
                </a:effectLst>
              </a:rPr>
              <a:t> 31 </a:t>
            </a:r>
          </a:p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820D22E-BA80-4076-AFBF-4F9F4D190B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44EF8D9-AAD4-4653-9B37-D08AA73DC0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21AEBDD-1990-4FDA-89B2-93B1C5F162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B9E1F55A-E9E5-4148-90E9-BE25A22882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BDFEE51-180E-4DCF-9AEC-C9AA2B82B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ECA0985-2291-47C3-8F87-F237F95614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467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4468E4E-5CF7-47A4-83A8-177C76CBB6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8248996-1A13-40F3-B722-2AE9D936F3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7634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E46021D-ED11-4027-85A6-75B4CB1CE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BFA0FF3-731B-4B1E-AF3A-7A9FB2FDAA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8646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E7403E2-DD61-422B-B299-FBC4B1CB6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53D94BF-BCEA-4270-B550-4A8DB0819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0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21FE978-8908-41E8-8491-76B684AB2E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1B83308-8C43-439A-A0C9-79DAF1A4A6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0638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5DE0650-22B4-4737-8BD4-F1E0D28CA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1C1786D-6AAB-4ED3-AB75-CE77A43BDF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33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085F6C9A-B7AF-40F1-92BA-7F64817EC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643461"/>
            <a:ext cx="10905064" cy="5571064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CABFDECA-78B4-448E-AB60-557A6164B1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4650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1DF6F3C-6B9A-42FF-84A2-8AE78BF5E6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0D03158-CF75-4A91-BB1F-1CB03C9ECA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4130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1C371DB-A8DD-4F3F-B370-7512AFF4BA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FEB4167-A40A-4033-B2E5-3187CB1665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022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8A0774C-E967-4B1E-A5F7-4D98767327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0CADD01-AC61-440D-B9E6-AC753914BC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688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5539524-133E-433C-B5E2-725C4BA6B3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ADA9D2F-A7ED-460F-8028-0B7369807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75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AF4E61E-F41A-4CD6-A91A-4E813C1FD9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7A694D5-ACF5-45A9-ACA8-C909B1BE66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DEA2FCA-2DF5-4D4F-912E-3825F0490B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FF5A70C-7569-405B-8953-3E6B795DA6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5524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27F0817-6866-42B9-8601-A5372AB0DB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56969B3-1B5E-4937-BA1D-24753C0ECE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35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16CA004-532A-42CE-81D9-F18356ECA7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16CDC74-FA6B-4458-80CE-82D833531A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1189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3973FF0-CF6E-4A90-93B0-8B32D3F3E0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DD13F46-F9D9-4448-88FB-69288C3123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12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DCCB7E9-45D2-43C6-8F2B-E46DADA48B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8C8751-EF8F-42A1-A990-B00EC9C2FE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7318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AD74686-C2F5-4075-B656-56232FA66C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25592A3-E780-4AA4-BD51-3A3BB9535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EF7AA77-45D0-4DCF-87EB-C03AFF0BAE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D9DE3B3-53CC-4AB0-8664-F56CFB222C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8381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64FF22F-4F72-4E76-9E2E-4A724F5E2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4A5DDFA-7C2D-42EE-8C13-946E537032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49CD73C-95DC-4689-ABE8-0D2E78DE07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CB13B94-5EAA-4219-AC11-3EE4B6E8DC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07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A692CF8-351A-40A3-86A0-7806F3A61F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0B791E8-A417-48FA-8462-560C4083E5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3E734EA-5B5A-45BD-A7FA-DAD56C68F8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EF14DFF-7649-45B5-BF2E-90B9E5751E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96A42A6-9857-427B-82C4-1EB284E579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A12B205-88B9-4413-BFBE-6CFE83CB24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E4858CB7-723A-4814-B78B-AA9BA20366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2251"/>
            <a:ext cx="10801200" cy="494754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E5F8DF0C-841F-4C5B-B653-3B59E992B403}"/>
              </a:ext>
            </a:extLst>
          </p:cNvPr>
          <p:cNvSpPr/>
          <p:nvPr/>
        </p:nvSpPr>
        <p:spPr>
          <a:xfrm>
            <a:off x="7752184" y="635328"/>
            <a:ext cx="3744416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                                  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</TotalTime>
  <Words>81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71</cp:revision>
  <dcterms:created xsi:type="dcterms:W3CDTF">2020-02-21T13:54:42Z</dcterms:created>
  <dcterms:modified xsi:type="dcterms:W3CDTF">2023-03-23T18:50:55Z</dcterms:modified>
</cp:coreProperties>
</file>