
<file path=[Content_Types].xml><?xml version="1.0" encoding="utf-8"?>
<Types xmlns="http://schemas.openxmlformats.org/package/2006/content-types">
  <Default Extension="gif" ContentType="image/gif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6" r:id="rId5"/>
    <p:sldId id="292" r:id="rId6"/>
    <p:sldId id="281" r:id="rId7"/>
    <p:sldId id="284" r:id="rId8"/>
    <p:sldId id="277" r:id="rId9"/>
    <p:sldId id="278" r:id="rId10"/>
    <p:sldId id="294" r:id="rId11"/>
    <p:sldId id="293" r:id="rId12"/>
    <p:sldId id="273" r:id="rId13"/>
    <p:sldId id="291" r:id="rId14"/>
    <p:sldId id="263" r:id="rId15"/>
    <p:sldId id="295" r:id="rId16"/>
    <p:sldId id="296" r:id="rId17"/>
    <p:sldId id="282" r:id="rId18"/>
    <p:sldId id="298" r:id="rId19"/>
    <p:sldId id="299" r:id="rId20"/>
    <p:sldId id="264" r:id="rId21"/>
    <p:sldId id="297" r:id="rId22"/>
    <p:sldId id="285" r:id="rId23"/>
    <p:sldId id="270" r:id="rId24"/>
    <p:sldId id="300" r:id="rId25"/>
    <p:sldId id="286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31.03.2023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6632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4F657749-BCC5-4093-8908-CCF2B7426D77}"/>
              </a:ext>
            </a:extLst>
          </p:cNvPr>
          <p:cNvSpPr/>
          <p:nvPr/>
        </p:nvSpPr>
        <p:spPr>
          <a:xfrm>
            <a:off x="-27709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Krásné ženy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51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Belles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femmes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00D7C3AB-D898-4956-A2AE-6682FCA948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312" y="548680"/>
            <a:ext cx="7235888" cy="5760640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AC5A64B1-FF01-40D3-B262-F44E58A008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6200" y="560900"/>
            <a:ext cx="3615985" cy="5748420"/>
          </a:xfrm>
          <a:prstGeom prst="rect">
            <a:avLst/>
          </a:prstGeom>
        </p:spPr>
      </p:pic>
      <p:sp>
        <p:nvSpPr>
          <p:cNvPr id="8" name="WordArt 13">
            <a:extLst>
              <a:ext uri="{FF2B5EF4-FFF2-40B4-BE49-F238E27FC236}">
                <a16:creationId xmlns:a16="http://schemas.microsoft.com/office/drawing/2014/main" id="{F96C49A6-83DC-40B7-ABC5-F2244B531A0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328248" y="255084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WordArt 14">
            <a:extLst>
              <a:ext uri="{FF2B5EF4-FFF2-40B4-BE49-F238E27FC236}">
                <a16:creationId xmlns:a16="http://schemas.microsoft.com/office/drawing/2014/main" id="{C9A7457F-D156-4CBA-8004-1019E8BB9ED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668884" y="3912373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sp>
        <p:nvSpPr>
          <p:cNvPr id="11" name="Rectangle 9">
            <a:extLst>
              <a:ext uri="{FF2B5EF4-FFF2-40B4-BE49-F238E27FC236}">
                <a16:creationId xmlns:a16="http://schemas.microsoft.com/office/drawing/2014/main" id="{9E9D1D0D-D278-4539-AFE7-12AA8A02AB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560900"/>
            <a:ext cx="10905064" cy="5736199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7000">
        <p:split orient="vert"/>
        <p:sndAc>
          <p:stSnd loop="1">
            <p:snd r:embed="rId2" name="2.The power of love.wav"/>
          </p:stSnd>
        </p:sndAc>
      </p:transition>
    </mc:Choice>
    <mc:Fallback xmlns="">
      <p:transition spd="slow" advClick="0" advTm="17000">
        <p:split orient="vert"/>
        <p:sndAc>
          <p:stSnd loop="1">
            <p:snd r:embed="rId5" name="2.The power of 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65B02F3C-0007-4EFF-BA5E-507EE3A089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9896" y="548680"/>
            <a:ext cx="6336704" cy="5760640"/>
          </a:xfrm>
          <a:prstGeom prst="rect">
            <a:avLst/>
          </a:prstGeom>
        </p:spPr>
      </p:pic>
      <p:sp>
        <p:nvSpPr>
          <p:cNvPr id="6" name="Obdélník 5">
            <a:extLst>
              <a:ext uri="{FF2B5EF4-FFF2-40B4-BE49-F238E27FC236}">
                <a16:creationId xmlns:a16="http://schemas.microsoft.com/office/drawing/2014/main" id="{B2D030B3-3C50-4A6B-85C6-39C82BEB9E65}"/>
              </a:ext>
            </a:extLst>
          </p:cNvPr>
          <p:cNvSpPr/>
          <p:nvPr/>
        </p:nvSpPr>
        <p:spPr>
          <a:xfrm>
            <a:off x="695400" y="548680"/>
            <a:ext cx="5112568" cy="5760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angle 9">
            <a:extLst>
              <a:ext uri="{FF2B5EF4-FFF2-40B4-BE49-F238E27FC236}">
                <a16:creationId xmlns:a16="http://schemas.microsoft.com/office/drawing/2014/main" id="{4E912FCF-CF3C-4981-ADF0-32B675A6A3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9416" y="532796"/>
            <a:ext cx="10459732" cy="577652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9" name="ZoneTexte 1">
            <a:extLst>
              <a:ext uri="{FF2B5EF4-FFF2-40B4-BE49-F238E27FC236}">
                <a16:creationId xmlns:a16="http://schemas.microsoft.com/office/drawing/2014/main" id="{DF961369-A5ED-4E8D-B561-23AC4C8C8EED}"/>
              </a:ext>
            </a:extLst>
          </p:cNvPr>
          <p:cNvSpPr txBox="1"/>
          <p:nvPr/>
        </p:nvSpPr>
        <p:spPr>
          <a:xfrm>
            <a:off x="1465408" y="836614"/>
            <a:ext cx="427664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40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Krásné ženy 51</a:t>
            </a:r>
            <a:endParaRPr lang="fr-CH" altLang="cs-CZ" sz="4000" b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0" name="ZoneTexte 1">
            <a:extLst>
              <a:ext uri="{FF2B5EF4-FFF2-40B4-BE49-F238E27FC236}">
                <a16:creationId xmlns:a16="http://schemas.microsoft.com/office/drawing/2014/main" id="{80BA206C-74F2-4500-8869-811BFE625D75}"/>
              </a:ext>
            </a:extLst>
          </p:cNvPr>
          <p:cNvSpPr txBox="1"/>
          <p:nvPr/>
        </p:nvSpPr>
        <p:spPr>
          <a:xfrm>
            <a:off x="1487488" y="1603834"/>
            <a:ext cx="2439987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24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Beautiful</a:t>
            </a:r>
            <a:r>
              <a:rPr lang="cs-CZ" altLang="cs-CZ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cs-CZ" altLang="cs-CZ" sz="24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women</a:t>
            </a:r>
            <a:endParaRPr lang="fr-CH" altLang="cs-CZ" sz="24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1" name="ZoneTexte 1">
            <a:extLst>
              <a:ext uri="{FF2B5EF4-FFF2-40B4-BE49-F238E27FC236}">
                <a16:creationId xmlns:a16="http://schemas.microsoft.com/office/drawing/2014/main" id="{6CD51920-7094-4686-B6F1-2C5159D9EF94}"/>
              </a:ext>
            </a:extLst>
          </p:cNvPr>
          <p:cNvSpPr txBox="1"/>
          <p:nvPr/>
        </p:nvSpPr>
        <p:spPr>
          <a:xfrm>
            <a:off x="1487488" y="2120368"/>
            <a:ext cx="218440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24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Belles</a:t>
            </a:r>
            <a:r>
              <a:rPr lang="cs-CZ" altLang="cs-CZ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cs-CZ" altLang="cs-CZ" sz="24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femmes</a:t>
            </a:r>
            <a:endParaRPr lang="fr-CH" altLang="cs-CZ" sz="24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2" name="ZoneTexte 1">
            <a:extLst>
              <a:ext uri="{FF2B5EF4-FFF2-40B4-BE49-F238E27FC236}">
                <a16:creationId xmlns:a16="http://schemas.microsoft.com/office/drawing/2014/main" id="{76A83201-FD6C-4AB0-84F7-54E0C5A4DE5D}"/>
              </a:ext>
            </a:extLst>
          </p:cNvPr>
          <p:cNvSpPr txBox="1"/>
          <p:nvPr/>
        </p:nvSpPr>
        <p:spPr>
          <a:xfrm>
            <a:off x="1487488" y="2714756"/>
            <a:ext cx="225425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24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Mooie</a:t>
            </a:r>
            <a:r>
              <a:rPr lang="cs-CZ" altLang="cs-CZ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cs-CZ" altLang="cs-CZ" sz="24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vrouwen</a:t>
            </a:r>
            <a:endParaRPr lang="fr-CH" altLang="cs-CZ" sz="24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4" name="ZoneTexte 1">
            <a:extLst>
              <a:ext uri="{FF2B5EF4-FFF2-40B4-BE49-F238E27FC236}">
                <a16:creationId xmlns:a16="http://schemas.microsoft.com/office/drawing/2014/main" id="{10AD5D2F-2ED3-4004-892A-37B99A9046ED}"/>
              </a:ext>
            </a:extLst>
          </p:cNvPr>
          <p:cNvSpPr txBox="1"/>
          <p:nvPr/>
        </p:nvSpPr>
        <p:spPr>
          <a:xfrm>
            <a:off x="1487488" y="3309144"/>
            <a:ext cx="2168525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Schöne </a:t>
            </a:r>
            <a:r>
              <a:rPr lang="cs-CZ" altLang="cs-CZ" sz="24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frauen</a:t>
            </a:r>
            <a:endParaRPr lang="fr-CH" altLang="cs-CZ" sz="24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5" name="ZoneTexte 1">
            <a:extLst>
              <a:ext uri="{FF2B5EF4-FFF2-40B4-BE49-F238E27FC236}">
                <a16:creationId xmlns:a16="http://schemas.microsoft.com/office/drawing/2014/main" id="{BB0696D4-77E5-465B-8A8C-7BCB171A8C8C}"/>
              </a:ext>
            </a:extLst>
          </p:cNvPr>
          <p:cNvSpPr txBox="1"/>
          <p:nvPr/>
        </p:nvSpPr>
        <p:spPr>
          <a:xfrm>
            <a:off x="1487488" y="3840633"/>
            <a:ext cx="288032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24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Mujeres</a:t>
            </a:r>
            <a:r>
              <a:rPr lang="cs-CZ" altLang="cs-CZ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cs-CZ" altLang="cs-CZ" sz="24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hermosas</a:t>
            </a:r>
            <a:endParaRPr lang="fr-CH" altLang="cs-CZ" sz="24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6" name="ZoneTexte 1">
            <a:extLst>
              <a:ext uri="{FF2B5EF4-FFF2-40B4-BE49-F238E27FC236}">
                <a16:creationId xmlns:a16="http://schemas.microsoft.com/office/drawing/2014/main" id="{C820D31D-B1F4-4F11-870A-AF2EF65A15B8}"/>
              </a:ext>
            </a:extLst>
          </p:cNvPr>
          <p:cNvSpPr txBox="1"/>
          <p:nvPr/>
        </p:nvSpPr>
        <p:spPr>
          <a:xfrm>
            <a:off x="1487488" y="4513775"/>
            <a:ext cx="250825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24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Mulheres</a:t>
            </a:r>
            <a:r>
              <a:rPr lang="cs-CZ" altLang="cs-CZ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cs-CZ" altLang="cs-CZ" sz="24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bonitas</a:t>
            </a:r>
            <a:endParaRPr lang="fr-CH" altLang="cs-CZ" sz="24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7" name="ZoneTexte 1">
            <a:extLst>
              <a:ext uri="{FF2B5EF4-FFF2-40B4-BE49-F238E27FC236}">
                <a16:creationId xmlns:a16="http://schemas.microsoft.com/office/drawing/2014/main" id="{94330FB8-8992-441A-B553-C16B859BA8C0}"/>
              </a:ext>
            </a:extLst>
          </p:cNvPr>
          <p:cNvSpPr txBox="1"/>
          <p:nvPr/>
        </p:nvSpPr>
        <p:spPr>
          <a:xfrm>
            <a:off x="1465408" y="5096575"/>
            <a:ext cx="250666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cs-CZ" altLang="cs-CZ" sz="24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Piekne</a:t>
            </a:r>
            <a:r>
              <a:rPr lang="cs-CZ" altLang="cs-CZ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r>
              <a:rPr lang="cs-CZ" altLang="cs-CZ" sz="24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kobiety</a:t>
            </a:r>
            <a:r>
              <a:rPr lang="cs-CZ" altLang="cs-CZ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</a:t>
            </a:r>
            <a:endParaRPr lang="fr-CH" altLang="cs-CZ" sz="24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8" name="ZoneTexte 1">
            <a:extLst>
              <a:ext uri="{FF2B5EF4-FFF2-40B4-BE49-F238E27FC236}">
                <a16:creationId xmlns:a16="http://schemas.microsoft.com/office/drawing/2014/main" id="{992B86B9-AECC-45BE-B160-CCFC799A3F34}"/>
              </a:ext>
            </a:extLst>
          </p:cNvPr>
          <p:cNvSpPr txBox="1"/>
          <p:nvPr/>
        </p:nvSpPr>
        <p:spPr>
          <a:xfrm>
            <a:off x="1571390" y="5672443"/>
            <a:ext cx="2016595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2400" dirty="0" err="1">
                <a:solidFill>
                  <a:schemeClr val="accent4">
                    <a:lumMod val="60000"/>
                    <a:lumOff val="40000"/>
                  </a:schemeClr>
                </a:solidFill>
              </a:rPr>
              <a:t>Szép</a:t>
            </a:r>
            <a:r>
              <a:rPr lang="cs-CZ" altLang="cs-CZ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nok</a:t>
            </a:r>
            <a:endParaRPr lang="fr-CH" altLang="cs-CZ" sz="24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4000">
        <p:split orient="vert"/>
      </p:transition>
    </mc:Choice>
    <mc:Fallback xmlns="">
      <p:transition spd="slow" advClick="0" advTm="2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7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  <p:bldP spid="11" grpId="0"/>
      <p:bldP spid="12" grpId="0"/>
      <p:bldP spid="14" grpId="0"/>
      <p:bldP spid="15" grpId="0"/>
      <p:bldP spid="16" grpId="0"/>
      <p:bldP spid="17" grpId="0"/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6C3B9C7-3032-49CC-A43E-3C1CF72E28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532796"/>
            <a:ext cx="10905065" cy="5681736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D50D1CC-EDD5-46A5-9129-13CA5CC092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7344" y="532797"/>
            <a:ext cx="10905064" cy="5681736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2074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DA75B50-AAEC-47A5-9FF2-F8A6BCD11F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346" y="532796"/>
            <a:ext cx="10877307" cy="5681737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20BFE3F-CB10-4C03-A89D-F94C9FA2B2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7347" y="532796"/>
            <a:ext cx="10905064" cy="5681736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2298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32707C4-E600-4B0C-AA1E-9F6B526616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5491CA5A-3A43-44D9-BA75-9D44E062E8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346" y="532795"/>
            <a:ext cx="10877307" cy="5681737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FB625015-69A2-4E20-88BC-54720EF37B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7347" y="532796"/>
            <a:ext cx="10905064" cy="5681736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6654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63B5335-E130-49C9-9D5B-25AFE2256D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532796"/>
            <a:ext cx="10905064" cy="5681737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9B207A6-3C6F-44AC-B711-103FFCB26A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6" y="532796"/>
            <a:ext cx="10905064" cy="5681737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6317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52564A8-63F1-4AF2-B386-AD03CE0324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F01516D-9CA2-498B-AF17-8E6247334E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532796"/>
            <a:ext cx="10905064" cy="5681736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20C76D7-F26E-4658-958A-8FF0BBD160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6" y="532796"/>
            <a:ext cx="10905064" cy="5681736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9538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5E6E7684-D1BA-44E5-9A9A-11D5B3C466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532796"/>
            <a:ext cx="10905064" cy="568173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51155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9DD2493-1FD4-4A38-8CEE-86C169CC7F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AF68CE5-A4A4-42B7-9852-78EEAC3D6C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588" y="575308"/>
            <a:ext cx="10932823" cy="563922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7765795-937D-4B47-AA17-A23FCFCFCA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9588" y="575307"/>
            <a:ext cx="10932823" cy="563922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217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196D68C-8DC3-4BA1-A546-D3060755A9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345" y="532796"/>
            <a:ext cx="10877307" cy="5681736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765FAC3-D7F6-484C-994A-3275507776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7347" y="532795"/>
            <a:ext cx="10905064" cy="568173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D9240B8-A4C6-441A-884F-5F8B44992A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532796"/>
            <a:ext cx="10905064" cy="5681736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CFD52B2-F24C-408C-9CFD-DF8354B32C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7347" y="532795"/>
            <a:ext cx="10905064" cy="568173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6365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310E8DD-E5F5-498A-9CAB-725CFD7122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532795"/>
            <a:ext cx="10905063" cy="5681737"/>
          </a:xfrm>
          <a:prstGeom prst="rect">
            <a:avLst/>
          </a:prstGeom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D1257531-9EC7-424C-966E-55D413C5CC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57" y="532794"/>
            <a:ext cx="1889881" cy="1310996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0280A392-08C2-4E48-AC1E-5C4191C132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6" y="532796"/>
            <a:ext cx="10905064" cy="5681736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7621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FB90D34-E60B-4299-BD91-082C14FC67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532796"/>
            <a:ext cx="10905063" cy="5681737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687ACAA-79C2-4EB8-9725-9897A9D7D3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6" y="532796"/>
            <a:ext cx="10905064" cy="5681737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793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B35220E-4322-4B8E-A2AF-6D94FBA23E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513721"/>
            <a:ext cx="10905063" cy="5700812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8CD8161-1C63-4707-AFB1-ED00DD2CE6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6" y="532796"/>
            <a:ext cx="10905064" cy="5681737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286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FBAFD4B-7364-401B-8FAC-8C1A9FD93D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532796"/>
            <a:ext cx="10905064" cy="5681736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E6BCE0B-E736-428E-BCE7-7CDD509E40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7345" y="532796"/>
            <a:ext cx="10905064" cy="5681736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9009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91C9822-D8DE-4461-83D0-70A866E200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" y="548680"/>
            <a:ext cx="1082604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05E3D1A-C59D-4CB7-A423-A6C52128D6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532795"/>
            <a:ext cx="10905063" cy="5681737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2BAA4B5-C4CB-4CEC-8B37-9D91E69A94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6" y="532796"/>
            <a:ext cx="10905064" cy="5681736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3958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835AD47-7313-4D71-A7A1-D15B791223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476672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524F810-A9BE-4E1B-9F0F-963D44C2BA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532795"/>
            <a:ext cx="10905065" cy="5681737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5044D06-B235-4B90-9FD7-50ED3F66D1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532795"/>
            <a:ext cx="10905064" cy="5681737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816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72BC26A-BA26-4B75-A77A-206ECBFAFC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073" y="532796"/>
            <a:ext cx="10926459" cy="5681737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8B61636-3B1F-4648-BC02-932F79B275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532796"/>
            <a:ext cx="10905064" cy="5681737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8225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3 Rectángulo">
            <a:extLst>
              <a:ext uri="{FF2B5EF4-FFF2-40B4-BE49-F238E27FC236}">
                <a16:creationId xmlns:a16="http://schemas.microsoft.com/office/drawing/2014/main" id="{31A28143-9EAE-4E76-92B6-2E4EBF0367D5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96129EBC-7A1B-4443-99E6-ADFD7360B47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56453"/>
            <a:ext cx="10801200" cy="4943341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43FC45EB-2D01-4920-BE8D-3EEE0A04E006}"/>
              </a:ext>
            </a:extLst>
          </p:cNvPr>
          <p:cNvSpPr/>
          <p:nvPr/>
        </p:nvSpPr>
        <p:spPr>
          <a:xfrm>
            <a:off x="8400256" y="4877030"/>
            <a:ext cx="2967287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3" grpId="0"/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284</TotalTime>
  <Words>65</Words>
  <Application>Microsoft Office PowerPoint</Application>
  <PresentationFormat>Širokoúhlá obrazovka</PresentationFormat>
  <Paragraphs>18</Paragraphs>
  <Slides>25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30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74</cp:revision>
  <dcterms:created xsi:type="dcterms:W3CDTF">2020-02-21T13:54:42Z</dcterms:created>
  <dcterms:modified xsi:type="dcterms:W3CDTF">2023-03-31T17:48:25Z</dcterms:modified>
</cp:coreProperties>
</file>