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4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4.wav"/><Relationship Id="rId3" Type="http://schemas.openxmlformats.org/officeDocument/2006/relationships/image" Target="../media/image1.png"/><Relationship Id="rId21" Type="http://schemas.openxmlformats.org/officeDocument/2006/relationships/audio" Target="../media/audio7.wav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audio" Target="../media/audio3.wav"/><Relationship Id="rId2" Type="http://schemas.openxmlformats.org/officeDocument/2006/relationships/audio" Target="../media/audio1.wav"/><Relationship Id="rId16" Type="http://schemas.openxmlformats.org/officeDocument/2006/relationships/audio" Target="../media/audio2.wav"/><Relationship Id="rId20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png"/><Relationship Id="rId19" Type="http://schemas.openxmlformats.org/officeDocument/2006/relationships/audio" Target="../media/audio5.wav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Relationship Id="rId22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D273022-3865-9732-E6EA-8B52D6C92853}"/>
              </a:ext>
            </a:extLst>
          </p:cNvPr>
          <p:cNvSpPr/>
          <p:nvPr/>
        </p:nvSpPr>
        <p:spPr>
          <a:xfrm>
            <a:off x="0" y="206084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Ricky King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40271AC5-2B60-4906-A771-8C30F6753EE4}"/>
              </a:ext>
            </a:extLst>
          </p:cNvPr>
          <p:cNvSpPr/>
          <p:nvPr/>
        </p:nvSpPr>
        <p:spPr>
          <a:xfrm>
            <a:off x="0" y="473014"/>
            <a:ext cx="9144000" cy="558790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12">
            <a:extLst>
              <a:ext uri="{FF2B5EF4-FFF2-40B4-BE49-F238E27FC236}">
                <a16:creationId xmlns:a16="http://schemas.microsoft.com/office/drawing/2014/main" id="{C9D13BCE-CAB5-4F52-BA79-690DE85F1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439231"/>
            <a:ext cx="3932463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id="{38BE42F0-ACF2-4E4F-B855-5B7B157C6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51112" cy="260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1">
            <a:extLst>
              <a:ext uri="{FF2B5EF4-FFF2-40B4-BE49-F238E27FC236}">
                <a16:creationId xmlns:a16="http://schemas.microsoft.com/office/drawing/2014/main" id="{99CD8C9A-567C-42BA-B40D-D1EF3257C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39231"/>
            <a:ext cx="8995220" cy="560207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A996B223-F249-4970-933C-752D6E81099B}"/>
              </a:ext>
            </a:extLst>
          </p:cNvPr>
          <p:cNvSpPr/>
          <p:nvPr/>
        </p:nvSpPr>
        <p:spPr>
          <a:xfrm>
            <a:off x="9058161" y="5981845"/>
            <a:ext cx="101789" cy="1206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id="{D59BEDAF-CBA5-48AD-92CF-9D4AD0891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39231"/>
            <a:ext cx="8995220" cy="560207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1" name="Picture 8" descr="h14">
            <a:extLst>
              <a:ext uri="{FF2B5EF4-FFF2-40B4-BE49-F238E27FC236}">
                <a16:creationId xmlns:a16="http://schemas.microsoft.com/office/drawing/2014/main" id="{DFC77435-B0F8-419B-9B4F-CA13509AB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72">
            <a:extLst>
              <a:ext uri="{FF2B5EF4-FFF2-40B4-BE49-F238E27FC236}">
                <a16:creationId xmlns:a16="http://schemas.microsoft.com/office/drawing/2014/main" id="{939DDE27-42BC-48EB-8945-F83D65872F6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5779DA65-D72B-46D9-A618-3CBB3446C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7EA1978B-4481-42BF-86CC-387BB98B9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0C3C8748-342B-461A-92AA-C9A57F0851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47D311EF-241C-4151-8D14-AFC2392DAE22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18BB6925-B197-46EC-8556-8059E7D54A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0408F5AF-B28D-496A-865A-BB394B2AF52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55545" y="4996580"/>
            <a:ext cx="286050" cy="289454"/>
          </a:xfrm>
          <a:prstGeom prst="rect">
            <a:avLst/>
          </a:prstGeom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1F625B6A-22B6-46C6-A5AD-5540E83DA7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1420" y="1388168"/>
            <a:ext cx="10278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All in</a:t>
            </a: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white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3300813A-A5A7-4B81-AA41-B545F6521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5488" y="2097118"/>
            <a:ext cx="14394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Hey</a:t>
            </a:r>
            <a:r>
              <a:rPr lang="cs-CZ" altLang="cs-CZ" sz="1200" b="1" dirty="0">
                <a:solidFill>
                  <a:srgbClr val="FF0000"/>
                </a:solidFill>
              </a:rPr>
              <a:t> ,</a:t>
            </a: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cangaceiro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4732073C-8263-43B7-95F5-E871F945E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1689" y="2815334"/>
            <a:ext cx="11725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Move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flight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F6E288A1-68B7-49E5-B401-FD40359F0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1689" y="3428559"/>
            <a:ext cx="111174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Silver</a:t>
            </a:r>
          </a:p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beach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E0B84C4B-7A76-45A6-A8C3-04179A4F5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9395" y="4200044"/>
            <a:ext cx="11618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Jambalaya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4B1A1B5A-D4E5-49E9-9C00-FB75639C5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5788" y="4820251"/>
            <a:ext cx="112346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Balalaika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5A74ADC2-0F80-4B50-AB5B-08168DBD8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9830" y="5468395"/>
            <a:ext cx="11618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Telstar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42" name="Obrázek 41">
            <a:extLst>
              <a:ext uri="{FF2B5EF4-FFF2-40B4-BE49-F238E27FC236}">
                <a16:creationId xmlns:a16="http://schemas.microsoft.com/office/drawing/2014/main" id="{2EEC6914-34EF-4244-8741-C36C6DB2962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811" y="442151"/>
            <a:ext cx="4070685" cy="3125628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3205DA7A-F22B-401B-AC9A-705F13FAD40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981762" y="3418252"/>
            <a:ext cx="4070685" cy="2633855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5761EE5B-95F1-475C-8965-96BA5B51D80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53757" y="1437442"/>
            <a:ext cx="3686849" cy="4030954"/>
          </a:xfrm>
          <a:prstGeom prst="rect">
            <a:avLst/>
          </a:prstGeom>
          <a:ln w="31750">
            <a:solidFill>
              <a:srgbClr val="C00000"/>
            </a:solidFill>
          </a:ln>
        </p:spPr>
      </p:pic>
      <p:sp>
        <p:nvSpPr>
          <p:cNvPr id="44" name="Rectangle 21">
            <a:extLst>
              <a:ext uri="{FF2B5EF4-FFF2-40B4-BE49-F238E27FC236}">
                <a16:creationId xmlns:a16="http://schemas.microsoft.com/office/drawing/2014/main" id="{2FCCF134-2F79-4D16-8CD0-0CDBD6F074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76" y="452956"/>
            <a:ext cx="9066052" cy="5587906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427B423F-2290-4B0B-9B07-98D165D09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262" y="731097"/>
            <a:ext cx="9581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The</a:t>
            </a:r>
            <a:endParaRPr lang="cs-CZ" altLang="cs-CZ" sz="12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road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47" name="Obrázek 46">
            <a:extLst>
              <a:ext uri="{FF2B5EF4-FFF2-40B4-BE49-F238E27FC236}">
                <a16:creationId xmlns:a16="http://schemas.microsoft.com/office/drawing/2014/main" id="{9F03D682-C66A-4B17-BA39-7E9DD81064E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3598">
            <a:off x="5264516" y="4151022"/>
            <a:ext cx="1392013" cy="1187094"/>
          </a:xfrm>
          <a:prstGeom prst="rect">
            <a:avLst/>
          </a:prstGeom>
        </p:spPr>
      </p:pic>
      <p:sp>
        <p:nvSpPr>
          <p:cNvPr id="48" name="WordArt 16" descr="A fun our 2">
            <a:extLst>
              <a:ext uri="{FF2B5EF4-FFF2-40B4-BE49-F238E27FC236}">
                <a16:creationId xmlns:a16="http://schemas.microsoft.com/office/drawing/2014/main" id="{0C7C4AFB-9813-440D-8E3F-760C185487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03857" y="739935"/>
            <a:ext cx="3736750" cy="53490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300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1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Impact" panose="020B0806030902050204" pitchFamily="34" charset="0"/>
              </a:rPr>
              <a:t>RICKY KING</a:t>
            </a:r>
          </a:p>
        </p:txBody>
      </p:sp>
      <p:pic>
        <p:nvPicPr>
          <p:cNvPr id="49" name="Obrázek 48">
            <a:extLst>
              <a:ext uri="{FF2B5EF4-FFF2-40B4-BE49-F238E27FC236}">
                <a16:creationId xmlns:a16="http://schemas.microsoft.com/office/drawing/2014/main" id="{3D1E947D-4DC8-4554-98EC-97271FA888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013" y="524760"/>
            <a:ext cx="773539" cy="112599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EAAAC2E1-F740-401F-BA20-9FF86C55BA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94" y="682259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49">
            <a:extLst>
              <a:ext uri="{FF2B5EF4-FFF2-40B4-BE49-F238E27FC236}">
                <a16:creationId xmlns:a16="http://schemas.microsoft.com/office/drawing/2014/main" id="{0D871346-FE8B-4599-8293-4247B0D9F9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601" y="1900426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9">
            <a:extLst>
              <a:ext uri="{FF2B5EF4-FFF2-40B4-BE49-F238E27FC236}">
                <a16:creationId xmlns:a16="http://schemas.microsoft.com/office/drawing/2014/main" id="{D0D8EAFF-8AF2-44B4-B0D2-E556C2FBE5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54" y="5468395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9">
            <a:extLst>
              <a:ext uri="{FF2B5EF4-FFF2-40B4-BE49-F238E27FC236}">
                <a16:creationId xmlns:a16="http://schemas.microsoft.com/office/drawing/2014/main" id="{3970B8A2-0435-48EB-BF53-827EA32B6B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340" y="1568437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9">
            <a:extLst>
              <a:ext uri="{FF2B5EF4-FFF2-40B4-BE49-F238E27FC236}">
                <a16:creationId xmlns:a16="http://schemas.microsoft.com/office/drawing/2014/main" id="{E33B1266-A6FE-46DA-BD0C-10AA85C901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954" y="5661862"/>
            <a:ext cx="361215" cy="31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10C34989-A08C-4998-A832-F438935E5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57" y="5562236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44">
            <a:extLst>
              <a:ext uri="{FF2B5EF4-FFF2-40B4-BE49-F238E27FC236}">
                <a16:creationId xmlns:a16="http://schemas.microsoft.com/office/drawing/2014/main" id="{6FC266EA-3F88-48AB-BC96-6362BBA66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680" y="5587275"/>
            <a:ext cx="383559" cy="353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44">
            <a:extLst>
              <a:ext uri="{FF2B5EF4-FFF2-40B4-BE49-F238E27FC236}">
                <a16:creationId xmlns:a16="http://schemas.microsoft.com/office/drawing/2014/main" id="{AB53A743-9152-4195-A11E-403FAE639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973" y="5562236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44">
            <a:extLst>
              <a:ext uri="{FF2B5EF4-FFF2-40B4-BE49-F238E27FC236}">
                <a16:creationId xmlns:a16="http://schemas.microsoft.com/office/drawing/2014/main" id="{EF4CEF09-2CD0-4E37-9991-E1E77B891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3564" y="557961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4">
            <a:extLst>
              <a:ext uri="{FF2B5EF4-FFF2-40B4-BE49-F238E27FC236}">
                <a16:creationId xmlns:a16="http://schemas.microsoft.com/office/drawing/2014/main" id="{A1436972-32A8-4B84-8035-5D4882D8E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387" y="5602056"/>
            <a:ext cx="383559" cy="353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AutoShape 41" descr="1 - kolo - gif">
            <a:extLst>
              <a:ext uri="{FF2B5EF4-FFF2-40B4-BE49-F238E27FC236}">
                <a16:creationId xmlns:a16="http://schemas.microsoft.com/office/drawing/2014/main" id="{30927A42-DA65-4C31-AFE7-5E8334C1D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6547" y="1539363"/>
            <a:ext cx="1206852" cy="1036641"/>
          </a:xfrm>
          <a:prstGeom prst="star5">
            <a:avLst/>
          </a:prstGeom>
          <a:noFill/>
          <a:ln w="508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3044754D-0055-4214-9E64-7F25AC8BF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224" y="1781516"/>
            <a:ext cx="5491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600" b="1" dirty="0">
                <a:solidFill>
                  <a:schemeClr val="bg1"/>
                </a:solidFill>
              </a:rPr>
              <a:t>3</a:t>
            </a:r>
            <a:endParaRPr lang="nl-BE" altLang="cs-CZ" sz="3600" b="1" dirty="0">
              <a:solidFill>
                <a:schemeClr val="bg1"/>
              </a:solidFill>
            </a:endParaRPr>
          </a:p>
        </p:txBody>
      </p:sp>
      <p:pic>
        <p:nvPicPr>
          <p:cNvPr id="63" name="Picture 49">
            <a:extLst>
              <a:ext uri="{FF2B5EF4-FFF2-40B4-BE49-F238E27FC236}">
                <a16:creationId xmlns:a16="http://schemas.microsoft.com/office/drawing/2014/main" id="{9B61E5ED-2D10-48F2-A69D-67848891BF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997" y="5012992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9">
            <a:extLst>
              <a:ext uri="{FF2B5EF4-FFF2-40B4-BE49-F238E27FC236}">
                <a16:creationId xmlns:a16="http://schemas.microsoft.com/office/drawing/2014/main" id="{B66D6287-31E7-4A0B-9292-A3B1072829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866" y="4999733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49">
            <a:extLst>
              <a:ext uri="{FF2B5EF4-FFF2-40B4-BE49-F238E27FC236}">
                <a16:creationId xmlns:a16="http://schemas.microsoft.com/office/drawing/2014/main" id="{48E28B0D-7387-4129-9B7C-07052D617A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397" y="5165392"/>
            <a:ext cx="389699" cy="34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9">
            <a:extLst>
              <a:ext uri="{FF2B5EF4-FFF2-40B4-BE49-F238E27FC236}">
                <a16:creationId xmlns:a16="http://schemas.microsoft.com/office/drawing/2014/main" id="{41C5CEA2-D176-4EB3-A775-A3A26A3BE0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204" y="3116785"/>
            <a:ext cx="250269" cy="22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49">
            <a:extLst>
              <a:ext uri="{FF2B5EF4-FFF2-40B4-BE49-F238E27FC236}">
                <a16:creationId xmlns:a16="http://schemas.microsoft.com/office/drawing/2014/main" id="{6D4EC9D5-8748-4DBC-B358-0F345519FD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054" y="3246357"/>
            <a:ext cx="243621" cy="21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5">
            <a:hlinkClick r:id="" action="ppaction://noaction">
              <a:snd r:embed="rId2" name="21.Ricky King - Telstar.wav"/>
            </a:hlinkClick>
            <a:extLst>
              <a:ext uri="{FF2B5EF4-FFF2-40B4-BE49-F238E27FC236}">
                <a16:creationId xmlns:a16="http://schemas.microsoft.com/office/drawing/2014/main" id="{6CF9CD16-0FB0-4CEF-A70E-C268A13170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590" y="5372083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5">
            <a:hlinkClick r:id="" action="ppaction://noaction">
              <a:snd r:embed="rId16" name="20.Ricky King - The road loging.wav"/>
            </a:hlinkClick>
            <a:extLst>
              <a:ext uri="{FF2B5EF4-FFF2-40B4-BE49-F238E27FC236}">
                <a16:creationId xmlns:a16="http://schemas.microsoft.com/office/drawing/2014/main" id="{8C9E9760-28C0-42B4-8E74-15A01ABF5E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527" y="704869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7" name="5.Ricky King - All in white.wav"/>
            </a:hlinkClick>
            <a:extLst>
              <a:ext uri="{FF2B5EF4-FFF2-40B4-BE49-F238E27FC236}">
                <a16:creationId xmlns:a16="http://schemas.microsoft.com/office/drawing/2014/main" id="{2817B94D-E406-403C-A1DC-6F1240C8D1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489" y="1368167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55">
            <a:hlinkClick r:id="" action="ppaction://noaction">
              <a:snd r:embed="rId18" name="10.Ricky King - Hey, Cangaceiro.wav"/>
            </a:hlinkClick>
            <a:extLst>
              <a:ext uri="{FF2B5EF4-FFF2-40B4-BE49-F238E27FC236}">
                <a16:creationId xmlns:a16="http://schemas.microsoft.com/office/drawing/2014/main" id="{4376B9D6-BB57-44C3-AB11-58DBA601D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2057684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9" name="12.Ricky King - Move flight.wav"/>
            </a:hlinkClick>
            <a:extLst>
              <a:ext uri="{FF2B5EF4-FFF2-40B4-BE49-F238E27FC236}">
                <a16:creationId xmlns:a16="http://schemas.microsoft.com/office/drawing/2014/main" id="{5D1FC6CB-F9C9-4814-AB58-D964F6EF33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274132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55">
            <a:hlinkClick r:id="" action="ppaction://noaction">
              <a:snd r:embed="rId20" name="13.Ricky King - Silver beach.wav"/>
            </a:hlinkClick>
            <a:extLst>
              <a:ext uri="{FF2B5EF4-FFF2-40B4-BE49-F238E27FC236}">
                <a16:creationId xmlns:a16="http://schemas.microsoft.com/office/drawing/2014/main" id="{107D7929-6D82-4897-8512-995EBA7A4D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3390287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21" name="16.Ricky King - Jambalaya.wav"/>
            </a:hlinkClick>
            <a:extLst>
              <a:ext uri="{FF2B5EF4-FFF2-40B4-BE49-F238E27FC236}">
                <a16:creationId xmlns:a16="http://schemas.microsoft.com/office/drawing/2014/main" id="{31EB83BF-5602-4751-8895-2C77A3868E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4049941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55">
            <a:hlinkClick r:id="" action="ppaction://noaction">
              <a:snd r:embed="rId22" name="8.Ricky King - Balalaika.wav"/>
            </a:hlinkClick>
            <a:extLst>
              <a:ext uri="{FF2B5EF4-FFF2-40B4-BE49-F238E27FC236}">
                <a16:creationId xmlns:a16="http://schemas.microsoft.com/office/drawing/2014/main" id="{F583B244-ED52-4D2C-92DE-78223239AB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289" y="4718468"/>
            <a:ext cx="599550" cy="54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300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21.Ricky King - Telstar.wav"/>
          </p:stSnd>
        </p:sndAc>
      </p:transition>
    </mc:Choice>
    <mc:Fallback>
      <p:transition spd="slow" advClick="0">
        <p:split orient="vert"/>
        <p:sndAc>
          <p:stSnd>
            <p:snd r:embed="rId2" name="21.Ricky King - Tels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46" grpId="0"/>
      <p:bldP spid="62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0. MUSTR MALÝ</Template>
  <TotalTime>182</TotalTime>
  <Words>37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Impact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23</cp:revision>
  <dcterms:created xsi:type="dcterms:W3CDTF">2020-06-11T14:23:24Z</dcterms:created>
  <dcterms:modified xsi:type="dcterms:W3CDTF">2023-03-27T17:23:34Z</dcterms:modified>
  <cp:contentStatus/>
</cp:coreProperties>
</file>