
<file path=[Content_Types].xml><?xml version="1.0" encoding="utf-8"?>
<Types xmlns="http://schemas.openxmlformats.org/package/2006/content-types">
  <Default Extension="emf" ContentType="image/x-emf"/>
  <Default Extension="gif" ContentType="image/gif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364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71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audio" Target="../media/audio3.wav"/><Relationship Id="rId18" Type="http://schemas.openxmlformats.org/officeDocument/2006/relationships/audio" Target="../media/audio8.wav"/><Relationship Id="rId26" Type="http://schemas.openxmlformats.org/officeDocument/2006/relationships/audio" Target="../media/audio16.wav"/><Relationship Id="rId39" Type="http://schemas.openxmlformats.org/officeDocument/2006/relationships/image" Target="../media/image11.png"/><Relationship Id="rId3" Type="http://schemas.openxmlformats.org/officeDocument/2006/relationships/image" Target="../media/image1.png"/><Relationship Id="rId21" Type="http://schemas.openxmlformats.org/officeDocument/2006/relationships/audio" Target="../media/audio11.wav"/><Relationship Id="rId34" Type="http://schemas.openxmlformats.org/officeDocument/2006/relationships/audio" Target="../media/audio24.wav"/><Relationship Id="rId42" Type="http://schemas.openxmlformats.org/officeDocument/2006/relationships/audio" Target="../media/audio30.wav"/><Relationship Id="rId7" Type="http://schemas.openxmlformats.org/officeDocument/2006/relationships/image" Target="../media/image5.gif"/><Relationship Id="rId12" Type="http://schemas.openxmlformats.org/officeDocument/2006/relationships/audio" Target="../media/audio2.wav"/><Relationship Id="rId17" Type="http://schemas.openxmlformats.org/officeDocument/2006/relationships/audio" Target="../media/audio7.wav"/><Relationship Id="rId25" Type="http://schemas.openxmlformats.org/officeDocument/2006/relationships/audio" Target="../media/audio15.wav"/><Relationship Id="rId33" Type="http://schemas.openxmlformats.org/officeDocument/2006/relationships/audio" Target="../media/audio23.wav"/><Relationship Id="rId38" Type="http://schemas.openxmlformats.org/officeDocument/2006/relationships/image" Target="../media/image10.gif"/><Relationship Id="rId2" Type="http://schemas.openxmlformats.org/officeDocument/2006/relationships/audio" Target="../media/audio1.wav"/><Relationship Id="rId16" Type="http://schemas.openxmlformats.org/officeDocument/2006/relationships/audio" Target="../media/audio6.wav"/><Relationship Id="rId20" Type="http://schemas.openxmlformats.org/officeDocument/2006/relationships/audio" Target="../media/audio10.wav"/><Relationship Id="rId29" Type="http://schemas.openxmlformats.org/officeDocument/2006/relationships/audio" Target="../media/audio19.wav"/><Relationship Id="rId41" Type="http://schemas.openxmlformats.org/officeDocument/2006/relationships/audio" Target="../media/audio29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24" Type="http://schemas.openxmlformats.org/officeDocument/2006/relationships/audio" Target="../media/audio14.wav"/><Relationship Id="rId32" Type="http://schemas.openxmlformats.org/officeDocument/2006/relationships/audio" Target="../media/audio22.wav"/><Relationship Id="rId37" Type="http://schemas.openxmlformats.org/officeDocument/2006/relationships/audio" Target="../media/audio27.wav"/><Relationship Id="rId40" Type="http://schemas.openxmlformats.org/officeDocument/2006/relationships/audio" Target="../media/audio28.wav"/><Relationship Id="rId5" Type="http://schemas.openxmlformats.org/officeDocument/2006/relationships/image" Target="../media/image3.gif"/><Relationship Id="rId15" Type="http://schemas.openxmlformats.org/officeDocument/2006/relationships/audio" Target="../media/audio5.wav"/><Relationship Id="rId23" Type="http://schemas.openxmlformats.org/officeDocument/2006/relationships/audio" Target="../media/audio13.wav"/><Relationship Id="rId28" Type="http://schemas.openxmlformats.org/officeDocument/2006/relationships/audio" Target="../media/audio18.wav"/><Relationship Id="rId36" Type="http://schemas.openxmlformats.org/officeDocument/2006/relationships/audio" Target="../media/audio26.wav"/><Relationship Id="rId10" Type="http://schemas.openxmlformats.org/officeDocument/2006/relationships/image" Target="../media/image8.gif"/><Relationship Id="rId19" Type="http://schemas.openxmlformats.org/officeDocument/2006/relationships/audio" Target="../media/audio9.wav"/><Relationship Id="rId31" Type="http://schemas.openxmlformats.org/officeDocument/2006/relationships/audio" Target="../media/audio21.wav"/><Relationship Id="rId4" Type="http://schemas.openxmlformats.org/officeDocument/2006/relationships/image" Target="../media/image2.png"/><Relationship Id="rId9" Type="http://schemas.openxmlformats.org/officeDocument/2006/relationships/image" Target="../media/image7.emf"/><Relationship Id="rId14" Type="http://schemas.openxmlformats.org/officeDocument/2006/relationships/audio" Target="../media/audio4.wav"/><Relationship Id="rId22" Type="http://schemas.openxmlformats.org/officeDocument/2006/relationships/audio" Target="../media/audio12.wav"/><Relationship Id="rId27" Type="http://schemas.openxmlformats.org/officeDocument/2006/relationships/audio" Target="../media/audio17.wav"/><Relationship Id="rId30" Type="http://schemas.openxmlformats.org/officeDocument/2006/relationships/audio" Target="../media/audio20.wav"/><Relationship Id="rId35" Type="http://schemas.openxmlformats.org/officeDocument/2006/relationships/audio" Target="../media/audio25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A4CD76B-85AE-DDDE-8DBB-C9033A5030B5}"/>
              </a:ext>
            </a:extLst>
          </p:cNvPr>
          <p:cNvSpPr/>
          <p:nvPr/>
        </p:nvSpPr>
        <p:spPr>
          <a:xfrm>
            <a:off x="0" y="1340768"/>
            <a:ext cx="9144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Oldies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Hits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5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B200D409-3B4F-4B0C-89A5-ED6A89DB87E6}"/>
              </a:ext>
            </a:extLst>
          </p:cNvPr>
          <p:cNvSpPr/>
          <p:nvPr/>
        </p:nvSpPr>
        <p:spPr>
          <a:xfrm>
            <a:off x="-1" y="501930"/>
            <a:ext cx="9122193" cy="565107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cs-CZ"/>
          </a:p>
        </p:txBody>
      </p:sp>
      <p:pic>
        <p:nvPicPr>
          <p:cNvPr id="2" name="Picture 4">
            <a:extLst>
              <a:ext uri="{FF2B5EF4-FFF2-40B4-BE49-F238E27FC236}">
                <a16:creationId xmlns:a16="http://schemas.microsoft.com/office/drawing/2014/main" id="{9D50CB6A-0129-4C73-BA5A-825624C8DA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01930"/>
            <a:ext cx="4572000" cy="56510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3">
            <a:extLst>
              <a:ext uri="{FF2B5EF4-FFF2-40B4-BE49-F238E27FC236}">
                <a16:creationId xmlns:a16="http://schemas.microsoft.com/office/drawing/2014/main" id="{2D677499-E34E-461F-8D4F-47826C8318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501930"/>
            <a:ext cx="4572001" cy="56510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Obrázek 10">
            <a:extLst>
              <a:ext uri="{FF2B5EF4-FFF2-40B4-BE49-F238E27FC236}">
                <a16:creationId xmlns:a16="http://schemas.microsoft.com/office/drawing/2014/main" id="{AF22D723-9DC9-4B8B-8A0E-68913EC0CBC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V="1">
            <a:off x="-2051339" y="2884139"/>
            <a:ext cx="5512016" cy="906298"/>
          </a:xfrm>
          <a:prstGeom prst="rect">
            <a:avLst/>
          </a:prstGeom>
        </p:spPr>
      </p:pic>
      <p:pic>
        <p:nvPicPr>
          <p:cNvPr id="13" name="Obrázek 12">
            <a:extLst>
              <a:ext uri="{FF2B5EF4-FFF2-40B4-BE49-F238E27FC236}">
                <a16:creationId xmlns:a16="http://schemas.microsoft.com/office/drawing/2014/main" id="{81B88CE5-13D4-424B-81CE-3CD45C72DA1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V="1">
            <a:off x="5615204" y="2913995"/>
            <a:ext cx="5512016" cy="906298"/>
          </a:xfrm>
          <a:prstGeom prst="rect">
            <a:avLst/>
          </a:prstGeom>
        </p:spPr>
      </p:pic>
      <p:pic>
        <p:nvPicPr>
          <p:cNvPr id="15" name="Picture 63">
            <a:extLst>
              <a:ext uri="{FF2B5EF4-FFF2-40B4-BE49-F238E27FC236}">
                <a16:creationId xmlns:a16="http://schemas.microsoft.com/office/drawing/2014/main" id="{67C55938-7A38-46C8-A996-F3998E14E13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289" y="2564904"/>
            <a:ext cx="757343" cy="1099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63">
            <a:extLst>
              <a:ext uri="{FF2B5EF4-FFF2-40B4-BE49-F238E27FC236}">
                <a16:creationId xmlns:a16="http://schemas.microsoft.com/office/drawing/2014/main" id="{8E075C55-542A-4D41-A665-7FDDE2D06BC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7806" y="2569444"/>
            <a:ext cx="757343" cy="12195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20">
            <a:extLst>
              <a:ext uri="{FF2B5EF4-FFF2-40B4-BE49-F238E27FC236}">
                <a16:creationId xmlns:a16="http://schemas.microsoft.com/office/drawing/2014/main" id="{9960EAEC-684F-4113-80E7-071522A54FB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1756641" y="3198968"/>
            <a:ext cx="6890106" cy="3106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81285A63-CDCC-45E0-885F-9D9AF566F01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3739502" y="3282781"/>
            <a:ext cx="6890106" cy="3106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" name="Obdélník 21">
            <a:extLst>
              <a:ext uri="{FF2B5EF4-FFF2-40B4-BE49-F238E27FC236}">
                <a16:creationId xmlns:a16="http://schemas.microsoft.com/office/drawing/2014/main" id="{76F2DBA3-F51D-4B62-A606-846EA00EF282}"/>
              </a:ext>
            </a:extLst>
          </p:cNvPr>
          <p:cNvSpPr/>
          <p:nvPr/>
        </p:nvSpPr>
        <p:spPr>
          <a:xfrm>
            <a:off x="12032" y="0"/>
            <a:ext cx="9110160" cy="49746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Obdélník 26">
            <a:extLst>
              <a:ext uri="{FF2B5EF4-FFF2-40B4-BE49-F238E27FC236}">
                <a16:creationId xmlns:a16="http://schemas.microsoft.com/office/drawing/2014/main" id="{DC770BA6-7A9B-4650-B794-862C203DF015}"/>
              </a:ext>
            </a:extLst>
          </p:cNvPr>
          <p:cNvSpPr/>
          <p:nvPr/>
        </p:nvSpPr>
        <p:spPr>
          <a:xfrm>
            <a:off x="-10688" y="6172646"/>
            <a:ext cx="1990399" cy="68535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Obdélník 28">
            <a:extLst>
              <a:ext uri="{FF2B5EF4-FFF2-40B4-BE49-F238E27FC236}">
                <a16:creationId xmlns:a16="http://schemas.microsoft.com/office/drawing/2014/main" id="{AB1CF412-EDAC-4996-8712-429840DB73E0}"/>
              </a:ext>
            </a:extLst>
          </p:cNvPr>
          <p:cNvSpPr/>
          <p:nvPr/>
        </p:nvSpPr>
        <p:spPr>
          <a:xfrm>
            <a:off x="6905429" y="6172646"/>
            <a:ext cx="1990399" cy="68535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31" name="Obrázek 30">
            <a:extLst>
              <a:ext uri="{FF2B5EF4-FFF2-40B4-BE49-F238E27FC236}">
                <a16:creationId xmlns:a16="http://schemas.microsoft.com/office/drawing/2014/main" id="{99F831FD-18CD-4C44-8C80-5C17821A0E5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689" y="459778"/>
            <a:ext cx="9153995" cy="5755020"/>
          </a:xfrm>
          <a:prstGeom prst="rect">
            <a:avLst/>
          </a:prstGeom>
        </p:spPr>
      </p:pic>
      <p:sp>
        <p:nvSpPr>
          <p:cNvPr id="33" name="AutoShape 24" descr="1 - kolo - gif">
            <a:extLst>
              <a:ext uri="{FF2B5EF4-FFF2-40B4-BE49-F238E27FC236}">
                <a16:creationId xmlns:a16="http://schemas.microsoft.com/office/drawing/2014/main" id="{42D50601-6FC6-4EBC-BE11-73749E8C8EC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17522" y="904250"/>
            <a:ext cx="360362" cy="360362"/>
          </a:xfrm>
          <a:prstGeom prst="star5">
            <a:avLst/>
          </a:prstGeom>
          <a:blipFill dpi="0" rotWithShape="1">
            <a:blip r:embed="rId9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35" name="AutoShape 24" descr="1 - kolo - gif">
            <a:extLst>
              <a:ext uri="{FF2B5EF4-FFF2-40B4-BE49-F238E27FC236}">
                <a16:creationId xmlns:a16="http://schemas.microsoft.com/office/drawing/2014/main" id="{6BBDBFE5-87DC-4DFA-A7E9-470219D6B42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06694" y="1925966"/>
            <a:ext cx="360362" cy="360362"/>
          </a:xfrm>
          <a:prstGeom prst="star5">
            <a:avLst/>
          </a:prstGeom>
          <a:blipFill dpi="0" rotWithShape="1">
            <a:blip r:embed="rId9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37" name="AutoShape 24" descr="1 - kolo - gif">
            <a:extLst>
              <a:ext uri="{FF2B5EF4-FFF2-40B4-BE49-F238E27FC236}">
                <a16:creationId xmlns:a16="http://schemas.microsoft.com/office/drawing/2014/main" id="{C91FEFD7-C967-4DD5-9C5E-6E2F76DF87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06694" y="4270860"/>
            <a:ext cx="360362" cy="360362"/>
          </a:xfrm>
          <a:prstGeom prst="star5">
            <a:avLst/>
          </a:prstGeom>
          <a:blipFill dpi="0" rotWithShape="1">
            <a:blip r:embed="rId9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39" name="AutoShape 24" descr="1 - kolo - gif">
            <a:extLst>
              <a:ext uri="{FF2B5EF4-FFF2-40B4-BE49-F238E27FC236}">
                <a16:creationId xmlns:a16="http://schemas.microsoft.com/office/drawing/2014/main" id="{D1D60789-754F-4604-80B2-56905989660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04374" y="4306783"/>
            <a:ext cx="360362" cy="360362"/>
          </a:xfrm>
          <a:prstGeom prst="star5">
            <a:avLst/>
          </a:prstGeom>
          <a:blipFill dpi="0" rotWithShape="1">
            <a:blip r:embed="rId9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41" name="AutoShape 24" descr="1 - kolo - gif">
            <a:extLst>
              <a:ext uri="{FF2B5EF4-FFF2-40B4-BE49-F238E27FC236}">
                <a16:creationId xmlns:a16="http://schemas.microsoft.com/office/drawing/2014/main" id="{4E7070B0-7539-48D6-8FF6-E4F6D13B8A0A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11443" y="1991808"/>
            <a:ext cx="360362" cy="360362"/>
          </a:xfrm>
          <a:prstGeom prst="star5">
            <a:avLst/>
          </a:prstGeom>
          <a:blipFill dpi="0" rotWithShape="1">
            <a:blip r:embed="rId9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43" name="AutoShape 24" descr="1 - kolo - gif">
            <a:extLst>
              <a:ext uri="{FF2B5EF4-FFF2-40B4-BE49-F238E27FC236}">
                <a16:creationId xmlns:a16="http://schemas.microsoft.com/office/drawing/2014/main" id="{3B469C51-D5C6-476D-B929-197A313AEF0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04374" y="3077737"/>
            <a:ext cx="360362" cy="360362"/>
          </a:xfrm>
          <a:prstGeom prst="star5">
            <a:avLst/>
          </a:prstGeom>
          <a:blipFill dpi="0" rotWithShape="1">
            <a:blip r:embed="rId9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45" name="AutoShape 24" descr="1 - kolo - gif">
            <a:extLst>
              <a:ext uri="{FF2B5EF4-FFF2-40B4-BE49-F238E27FC236}">
                <a16:creationId xmlns:a16="http://schemas.microsoft.com/office/drawing/2014/main" id="{06A9130F-FC13-4001-B063-C604D100690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06384" y="5535829"/>
            <a:ext cx="360362" cy="360362"/>
          </a:xfrm>
          <a:prstGeom prst="star5">
            <a:avLst/>
          </a:prstGeom>
          <a:blipFill dpi="0" rotWithShape="1">
            <a:blip r:embed="rId9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47" name="AutoShape 24" descr="1 - kolo - gif">
            <a:extLst>
              <a:ext uri="{FF2B5EF4-FFF2-40B4-BE49-F238E27FC236}">
                <a16:creationId xmlns:a16="http://schemas.microsoft.com/office/drawing/2014/main" id="{1FF9AA3F-31AD-4657-A7F5-CED80FDA4D75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04374" y="904250"/>
            <a:ext cx="360362" cy="360362"/>
          </a:xfrm>
          <a:prstGeom prst="star5">
            <a:avLst/>
          </a:prstGeom>
          <a:blipFill dpi="0" rotWithShape="1">
            <a:blip r:embed="rId9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49" name="AutoShape 24" descr="1 - kolo - gif">
            <a:extLst>
              <a:ext uri="{FF2B5EF4-FFF2-40B4-BE49-F238E27FC236}">
                <a16:creationId xmlns:a16="http://schemas.microsoft.com/office/drawing/2014/main" id="{7E37002A-C6E4-4164-9438-2FD022708FC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06694" y="2967107"/>
            <a:ext cx="360362" cy="360362"/>
          </a:xfrm>
          <a:prstGeom prst="star5">
            <a:avLst/>
          </a:prstGeom>
          <a:blipFill dpi="0" rotWithShape="1">
            <a:blip r:embed="rId9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51" name="AutoShape 24" descr="1 - kolo - gif">
            <a:extLst>
              <a:ext uri="{FF2B5EF4-FFF2-40B4-BE49-F238E27FC236}">
                <a16:creationId xmlns:a16="http://schemas.microsoft.com/office/drawing/2014/main" id="{D2AE4AFE-EB2C-4575-9B3F-551E6E8981D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06694" y="5512061"/>
            <a:ext cx="360362" cy="360362"/>
          </a:xfrm>
          <a:prstGeom prst="star5">
            <a:avLst/>
          </a:prstGeom>
          <a:blipFill dpi="0" rotWithShape="1">
            <a:blip r:embed="rId9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26" name="3 Rectángulo">
            <a:extLst>
              <a:ext uri="{FF2B5EF4-FFF2-40B4-BE49-F238E27FC236}">
                <a16:creationId xmlns:a16="http://schemas.microsoft.com/office/drawing/2014/main" id="{DDA350BC-98CB-4F07-9AFB-8FC6993809A4}"/>
              </a:ext>
            </a:extLst>
          </p:cNvPr>
          <p:cNvSpPr/>
          <p:nvPr/>
        </p:nvSpPr>
        <p:spPr>
          <a:xfrm>
            <a:off x="-251520" y="683503"/>
            <a:ext cx="9144000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36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</a:t>
            </a:r>
            <a:r>
              <a:rPr lang="cs-CZ" sz="4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Oldies </a:t>
            </a:r>
            <a:r>
              <a:rPr lang="cs-CZ" sz="4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Hits</a:t>
            </a:r>
            <a:r>
              <a:rPr lang="cs-CZ" sz="4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5</a:t>
            </a:r>
            <a:endParaRPr lang="es-ES" sz="4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8" name="WordArt 72">
            <a:extLst>
              <a:ext uri="{FF2B5EF4-FFF2-40B4-BE49-F238E27FC236}">
                <a16:creationId xmlns:a16="http://schemas.microsoft.com/office/drawing/2014/main" id="{CFA97CD5-F00B-422B-A52D-4CE516C1C101}"/>
              </a:ext>
            </a:extLst>
          </p:cNvPr>
          <p:cNvSpPr>
            <a:spLocks noChangeAspect="1" noChangeArrowheads="1" noChangeShapeType="1" noTextEdit="1"/>
          </p:cNvSpPr>
          <p:nvPr/>
        </p:nvSpPr>
        <p:spPr bwMode="auto">
          <a:xfrm>
            <a:off x="370421" y="5311306"/>
            <a:ext cx="989511" cy="1032317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spcFirstLastPara="1" wrap="none" fromWordArt="1">
            <a:prstTxWarp prst="textArchUp">
              <a:avLst>
                <a:gd name="adj" fmla="val 10474151"/>
              </a:avLst>
            </a:prstTxWarp>
          </a:bodyPr>
          <a:lstStyle/>
          <a:p>
            <a:pPr algn="ctr"/>
            <a:r>
              <a:rPr lang="cs-CZ" b="1" kern="10" dirty="0" err="1">
                <a:solidFill>
                  <a:srgbClr val="FFFF66"/>
                </a:solidFill>
                <a:cs typeface="Arial" panose="020B0604020202020204" pitchFamily="34" charset="0"/>
              </a:rPr>
              <a:t>Presentation</a:t>
            </a:r>
            <a:r>
              <a:rPr lang="cs-CZ" b="1" kern="10" dirty="0">
                <a:solidFill>
                  <a:srgbClr val="FFFF66"/>
                </a:solidFill>
                <a:cs typeface="Arial" panose="020B0604020202020204" pitchFamily="34" charset="0"/>
              </a:rPr>
              <a:t> by </a:t>
            </a:r>
            <a:r>
              <a:rPr lang="cs-CZ" b="1" kern="10" dirty="0" err="1">
                <a:solidFill>
                  <a:srgbClr val="FFFF66"/>
                </a:solidFill>
                <a:cs typeface="Arial" panose="020B0604020202020204" pitchFamily="34" charset="0"/>
              </a:rPr>
              <a:t>y@t@t</a:t>
            </a:r>
            <a:r>
              <a:rPr lang="cs-CZ" b="1" kern="10" dirty="0">
                <a:solidFill>
                  <a:srgbClr val="FFFF66"/>
                </a:solidFill>
                <a:cs typeface="Arial" panose="020B0604020202020204" pitchFamily="34" charset="0"/>
              </a:rPr>
              <a:t>@</a:t>
            </a:r>
          </a:p>
        </p:txBody>
      </p:sp>
      <p:pic>
        <p:nvPicPr>
          <p:cNvPr id="30" name="Obrázek 15">
            <a:extLst>
              <a:ext uri="{FF2B5EF4-FFF2-40B4-BE49-F238E27FC236}">
                <a16:creationId xmlns:a16="http://schemas.microsoft.com/office/drawing/2014/main" id="{88C6C851-2665-44ED-87A5-6D347B9FB1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274" y="5488508"/>
            <a:ext cx="527050" cy="468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" name="Obrázek 15">
            <a:extLst>
              <a:ext uri="{FF2B5EF4-FFF2-40B4-BE49-F238E27FC236}">
                <a16:creationId xmlns:a16="http://schemas.microsoft.com/office/drawing/2014/main" id="{960E07D6-A122-4EBD-9E7D-5C823542AC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6154" y="5488508"/>
            <a:ext cx="527050" cy="468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" name="WordArt 72">
            <a:extLst>
              <a:ext uri="{FF2B5EF4-FFF2-40B4-BE49-F238E27FC236}">
                <a16:creationId xmlns:a16="http://schemas.microsoft.com/office/drawing/2014/main" id="{6456CE71-9CB4-441C-9125-B2ACB22796D4}"/>
              </a:ext>
            </a:extLst>
          </p:cNvPr>
          <p:cNvSpPr>
            <a:spLocks noChangeAspect="1" noChangeArrowheads="1" noChangeShapeType="1" noTextEdit="1"/>
          </p:cNvSpPr>
          <p:nvPr/>
        </p:nvSpPr>
        <p:spPr bwMode="auto">
          <a:xfrm>
            <a:off x="7633397" y="5356264"/>
            <a:ext cx="1099942" cy="1032317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spcFirstLastPara="1" wrap="none" fromWordArt="1">
            <a:prstTxWarp prst="textArchUp">
              <a:avLst>
                <a:gd name="adj" fmla="val 10474151"/>
              </a:avLst>
            </a:prstTxWarp>
          </a:bodyPr>
          <a:lstStyle/>
          <a:p>
            <a:pPr algn="ctr"/>
            <a:r>
              <a:rPr lang="cs-CZ" b="1" kern="10" dirty="0" err="1">
                <a:solidFill>
                  <a:srgbClr val="FFFF66"/>
                </a:solidFill>
                <a:cs typeface="Arial" panose="020B0604020202020204" pitchFamily="34" charset="0"/>
              </a:rPr>
              <a:t>Presentation</a:t>
            </a:r>
            <a:r>
              <a:rPr lang="cs-CZ" b="1" kern="10" dirty="0">
                <a:solidFill>
                  <a:srgbClr val="FFFF66"/>
                </a:solidFill>
                <a:cs typeface="Arial" panose="020B0604020202020204" pitchFamily="34" charset="0"/>
              </a:rPr>
              <a:t> by </a:t>
            </a:r>
            <a:r>
              <a:rPr lang="cs-CZ" b="1" kern="10" dirty="0" err="1">
                <a:solidFill>
                  <a:srgbClr val="FFFF66"/>
                </a:solidFill>
                <a:cs typeface="Arial" panose="020B0604020202020204" pitchFamily="34" charset="0"/>
              </a:rPr>
              <a:t>y@t@t</a:t>
            </a:r>
            <a:r>
              <a:rPr lang="cs-CZ" b="1" kern="10" dirty="0">
                <a:solidFill>
                  <a:srgbClr val="FFFF66"/>
                </a:solidFill>
                <a:cs typeface="Arial" panose="020B0604020202020204" pitchFamily="34" charset="0"/>
              </a:rPr>
              <a:t>@</a:t>
            </a:r>
          </a:p>
        </p:txBody>
      </p:sp>
      <p:sp>
        <p:nvSpPr>
          <p:cNvPr id="36" name="3 Rectángulo">
            <a:extLst>
              <a:ext uri="{FF2B5EF4-FFF2-40B4-BE49-F238E27FC236}">
                <a16:creationId xmlns:a16="http://schemas.microsoft.com/office/drawing/2014/main" id="{CA37BA12-DC39-401D-8C8E-78BC14E005AA}"/>
              </a:ext>
            </a:extLst>
          </p:cNvPr>
          <p:cNvSpPr/>
          <p:nvPr/>
        </p:nvSpPr>
        <p:spPr>
          <a:xfrm>
            <a:off x="-29761" y="6263065"/>
            <a:ext cx="9144000" cy="46166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www.yatata-blog.eu </a:t>
            </a:r>
            <a:endParaRPr lang="es-ES" sz="2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8" name="AutoShape 24" descr="1 - kolo - gif">
            <a:extLst>
              <a:ext uri="{FF2B5EF4-FFF2-40B4-BE49-F238E27FC236}">
                <a16:creationId xmlns:a16="http://schemas.microsoft.com/office/drawing/2014/main" id="{0142E745-922A-40FF-A403-1CF26783506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71345" y="948507"/>
            <a:ext cx="310636" cy="265665"/>
          </a:xfrm>
          <a:prstGeom prst="star5">
            <a:avLst/>
          </a:prstGeom>
          <a:blipFill dpi="0" rotWithShape="1">
            <a:blip r:embed="rId9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40" name="AutoShape 24" descr="1 - kolo - gif">
            <a:extLst>
              <a:ext uri="{FF2B5EF4-FFF2-40B4-BE49-F238E27FC236}">
                <a16:creationId xmlns:a16="http://schemas.microsoft.com/office/drawing/2014/main" id="{CBD4F720-2582-4CCD-88CB-1EAFAE575E2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86422" y="948507"/>
            <a:ext cx="310636" cy="265665"/>
          </a:xfrm>
          <a:prstGeom prst="star5">
            <a:avLst/>
          </a:prstGeom>
          <a:blipFill dpi="0" rotWithShape="1">
            <a:blip r:embed="rId9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42" name="Picture 22">
            <a:hlinkClick r:id="" action="ppaction://noaction">
              <a:snd r:embed="rId2" name="Theme for young lovers.wav"/>
            </a:hlinkClick>
            <a:extLst>
              <a:ext uri="{FF2B5EF4-FFF2-40B4-BE49-F238E27FC236}">
                <a16:creationId xmlns:a16="http://schemas.microsoft.com/office/drawing/2014/main" id="{BF312183-C621-4FF7-9426-746710DD77B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5217" y="5359150"/>
            <a:ext cx="503238" cy="503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" name="Picture 45">
            <a:hlinkClick r:id="" action="ppaction://noaction" highlightClick="1">
              <a:snd r:embed="rId12" name="Buckaroo.wav"/>
            </a:hlinkClick>
            <a:extLst>
              <a:ext uri="{FF2B5EF4-FFF2-40B4-BE49-F238E27FC236}">
                <a16:creationId xmlns:a16="http://schemas.microsoft.com/office/drawing/2014/main" id="{A5FC41DA-A70B-46AC-8CCC-58116601B77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6483" y="5360890"/>
            <a:ext cx="503238" cy="50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" name="Picture 44">
            <a:hlinkClick r:id="" action="ppaction://noaction" highlightClick="1">
              <a:snd r:embed="rId13" name="Brazil.wav"/>
            </a:hlinkClick>
            <a:extLst>
              <a:ext uri="{FF2B5EF4-FFF2-40B4-BE49-F238E27FC236}">
                <a16:creationId xmlns:a16="http://schemas.microsoft.com/office/drawing/2014/main" id="{B1EDFA45-EE52-4738-AF16-82E1C0B33D7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3764" y="5344359"/>
            <a:ext cx="503238" cy="50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" name="Picture 49">
            <a:hlinkClick r:id="" action="ppaction://noaction" highlightClick="1">
              <a:snd r:embed="rId14" name="12 - Bleu moon - Gitaarsound.wav"/>
            </a:hlinkClick>
            <a:extLst>
              <a:ext uri="{FF2B5EF4-FFF2-40B4-BE49-F238E27FC236}">
                <a16:creationId xmlns:a16="http://schemas.microsoft.com/office/drawing/2014/main" id="{C8F34BF7-38DC-4233-9AE5-2F223813573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34" y="5344359"/>
            <a:ext cx="503237" cy="50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" name="Picture 48">
            <a:hlinkClick r:id="" action="ppaction://noaction" highlightClick="1">
              <a:snd r:embed="rId15" name="08 - Sunset.wav"/>
            </a:hlinkClick>
            <a:extLst>
              <a:ext uri="{FF2B5EF4-FFF2-40B4-BE49-F238E27FC236}">
                <a16:creationId xmlns:a16="http://schemas.microsoft.com/office/drawing/2014/main" id="{563372F1-2D0A-42D2-B800-0E6446F5087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9823" y="5345302"/>
            <a:ext cx="503237" cy="50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3" name="Picture 33">
            <a:hlinkClick r:id="" action="ppaction://noaction" highlightClick="1">
              <a:snd r:embed="rId16" name="Spanish Harlem.wav"/>
            </a:hlinkClick>
            <a:extLst>
              <a:ext uri="{FF2B5EF4-FFF2-40B4-BE49-F238E27FC236}">
                <a16:creationId xmlns:a16="http://schemas.microsoft.com/office/drawing/2014/main" id="{98261760-B5BF-4345-B958-3B6ECFF4217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5330" y="4655852"/>
            <a:ext cx="503237" cy="50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" name="Picture 34">
            <a:hlinkClick r:id="" action="ppaction://noaction" highlightClick="1">
              <a:snd r:embed="rId17" name="A World Without.wav"/>
            </a:hlinkClick>
            <a:extLst>
              <a:ext uri="{FF2B5EF4-FFF2-40B4-BE49-F238E27FC236}">
                <a16:creationId xmlns:a16="http://schemas.microsoft.com/office/drawing/2014/main" id="{B881CA37-58CE-4FD4-875F-C2089211867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7621" y="4664932"/>
            <a:ext cx="503238" cy="50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5" name="Picture 46">
            <a:hlinkClick r:id="" action="ppaction://noaction" highlightClick="1">
              <a:snd r:embed="rId18" name="06 - Falling in love.wav"/>
            </a:hlinkClick>
            <a:extLst>
              <a:ext uri="{FF2B5EF4-FFF2-40B4-BE49-F238E27FC236}">
                <a16:creationId xmlns:a16="http://schemas.microsoft.com/office/drawing/2014/main" id="{2BE81E41-D21C-44FD-B872-CBFE1553F35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5791" y="4652031"/>
            <a:ext cx="503238" cy="50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6" name="Picture 31">
            <a:hlinkClick r:id="" action="ppaction://noaction" highlightClick="1">
              <a:snd r:embed="rId19" name="Sleepwalk.wav"/>
            </a:hlinkClick>
            <a:extLst>
              <a:ext uri="{FF2B5EF4-FFF2-40B4-BE49-F238E27FC236}">
                <a16:creationId xmlns:a16="http://schemas.microsoft.com/office/drawing/2014/main" id="{2A6E8441-5A64-459D-A456-73FC29736F9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8180" y="3960704"/>
            <a:ext cx="503237" cy="503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7" name="Picture 32">
            <a:hlinkClick r:id="" action="ppaction://noaction" highlightClick="1">
              <a:snd r:embed="rId20" name="Peace Pipe.wav"/>
            </a:hlinkClick>
            <a:extLst>
              <a:ext uri="{FF2B5EF4-FFF2-40B4-BE49-F238E27FC236}">
                <a16:creationId xmlns:a16="http://schemas.microsoft.com/office/drawing/2014/main" id="{28D14B3F-9172-4F5E-8861-15F7ACDB2AF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0058" y="3959844"/>
            <a:ext cx="503238" cy="503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42">
            <a:hlinkClick r:id="" action="ppaction://noaction" highlightClick="1">
              <a:snd r:embed="rId21" name="Atlantis.wav"/>
            </a:hlinkClick>
            <a:extLst>
              <a:ext uri="{FF2B5EF4-FFF2-40B4-BE49-F238E27FC236}">
                <a16:creationId xmlns:a16="http://schemas.microsoft.com/office/drawing/2014/main" id="{28C7A2FE-EE2A-4F84-9FEE-8CA4A1CD275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9822" y="4652030"/>
            <a:ext cx="503238" cy="503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" name="Picture 43">
            <a:hlinkClick r:id="" action="ppaction://noaction" highlightClick="1">
              <a:snd r:embed="rId22" name="Arrivederci Maria.wav"/>
            </a:hlinkClick>
            <a:extLst>
              <a:ext uri="{FF2B5EF4-FFF2-40B4-BE49-F238E27FC236}">
                <a16:creationId xmlns:a16="http://schemas.microsoft.com/office/drawing/2014/main" id="{7651EF6D-1E54-4B33-852A-D5A2A943434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2896" y="4677603"/>
            <a:ext cx="503238" cy="503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0" name="Picture 40">
            <a:hlinkClick r:id="" action="ppaction://noaction" highlightClick="1">
              <a:snd r:embed="rId23" name="And I love her.wav"/>
            </a:hlinkClick>
            <a:extLst>
              <a:ext uri="{FF2B5EF4-FFF2-40B4-BE49-F238E27FC236}">
                <a16:creationId xmlns:a16="http://schemas.microsoft.com/office/drawing/2014/main" id="{8ED64098-9499-401B-84A0-A8BB54FC4A3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68" y="4677604"/>
            <a:ext cx="503238" cy="50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" name="Picture 41">
            <a:hlinkClick r:id="" action="ppaction://noaction" highlightClick="1">
              <a:snd r:embed="rId24" name="Any Time At All.wav"/>
            </a:hlinkClick>
            <a:extLst>
              <a:ext uri="{FF2B5EF4-FFF2-40B4-BE49-F238E27FC236}">
                <a16:creationId xmlns:a16="http://schemas.microsoft.com/office/drawing/2014/main" id="{7C6E916C-0C84-49B5-BAAF-51ED815B2D0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9855" y="3963680"/>
            <a:ext cx="503238" cy="50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2" name="Picture 38">
            <a:hlinkClick r:id="" action="ppaction://noaction" highlightClick="1">
              <a:snd r:embed="rId25" name="Blue Star.wav"/>
            </a:hlinkClick>
            <a:extLst>
              <a:ext uri="{FF2B5EF4-FFF2-40B4-BE49-F238E27FC236}">
                <a16:creationId xmlns:a16="http://schemas.microsoft.com/office/drawing/2014/main" id="{8DB1C679-5FCC-475B-86AB-A658441F262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7594" y="3983726"/>
            <a:ext cx="503238" cy="503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" name="Picture 39">
            <a:hlinkClick r:id="" action="ppaction://noaction" highlightClick="1">
              <a:snd r:embed="rId26" name="Adios Amigo.wav"/>
            </a:hlinkClick>
            <a:extLst>
              <a:ext uri="{FF2B5EF4-FFF2-40B4-BE49-F238E27FC236}">
                <a16:creationId xmlns:a16="http://schemas.microsoft.com/office/drawing/2014/main" id="{E0096794-464F-4331-9C7D-70E65EE26FD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1234" y="3979204"/>
            <a:ext cx="503238" cy="503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36">
            <a:hlinkClick r:id="" action="ppaction://noaction" highlightClick="1">
              <a:snd r:embed="rId27" name="Bad Moon Rising.wav"/>
            </a:hlinkClick>
            <a:extLst>
              <a:ext uri="{FF2B5EF4-FFF2-40B4-BE49-F238E27FC236}">
                <a16:creationId xmlns:a16="http://schemas.microsoft.com/office/drawing/2014/main" id="{FAC92BB3-1D9F-4803-922A-B357536F158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2804" y="3979204"/>
            <a:ext cx="503238" cy="50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5" name="Picture 37">
            <a:hlinkClick r:id="" action="ppaction://noaction" highlightClick="1">
              <a:snd r:embed="rId28" name="Can't help falling in love.wav"/>
            </a:hlinkClick>
            <a:extLst>
              <a:ext uri="{FF2B5EF4-FFF2-40B4-BE49-F238E27FC236}">
                <a16:creationId xmlns:a16="http://schemas.microsoft.com/office/drawing/2014/main" id="{81D58DA7-16E0-4051-8FE9-68B65F538FC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725" y="3276441"/>
            <a:ext cx="503238" cy="50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" name="Picture 35">
            <a:hlinkClick r:id="" action="ppaction://noaction" highlightClick="1">
              <a:snd r:embed="rId29" name="Black is Black.wav"/>
            </a:hlinkClick>
            <a:extLst>
              <a:ext uri="{FF2B5EF4-FFF2-40B4-BE49-F238E27FC236}">
                <a16:creationId xmlns:a16="http://schemas.microsoft.com/office/drawing/2014/main" id="{11A61D62-4F57-4D68-9A5B-A4C669CE23E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8656" y="3265556"/>
            <a:ext cx="503238" cy="503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7" name="Picture 29">
            <a:hlinkClick r:id="" action="ppaction://noaction" highlightClick="1">
              <a:snd r:embed="rId30" name="Geronimo.wav"/>
            </a:hlinkClick>
            <a:extLst>
              <a:ext uri="{FF2B5EF4-FFF2-40B4-BE49-F238E27FC236}">
                <a16:creationId xmlns:a16="http://schemas.microsoft.com/office/drawing/2014/main" id="{90311CBA-4F09-4FA4-A0A4-E263CFEE122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0166" y="3265557"/>
            <a:ext cx="503237" cy="50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Picture 30">
            <a:hlinkClick r:id="" action="ppaction://noaction" highlightClick="1">
              <a:snd r:embed="rId31" name="My little one.wav"/>
            </a:hlinkClick>
            <a:extLst>
              <a:ext uri="{FF2B5EF4-FFF2-40B4-BE49-F238E27FC236}">
                <a16:creationId xmlns:a16="http://schemas.microsoft.com/office/drawing/2014/main" id="{171E8983-5589-4285-8876-0F9BE94C100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0058" y="3249326"/>
            <a:ext cx="503238" cy="50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9" name="Picture 27">
            <a:hlinkClick r:id="" action="ppaction://noaction" highlightClick="1">
              <a:snd r:embed="rId32" name="Heartbeat.wav"/>
            </a:hlinkClick>
            <a:extLst>
              <a:ext uri="{FF2B5EF4-FFF2-40B4-BE49-F238E27FC236}">
                <a16:creationId xmlns:a16="http://schemas.microsoft.com/office/drawing/2014/main" id="{6A1E3B3E-5AC6-499E-AE5B-B1BF929D554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2567" y="3258470"/>
            <a:ext cx="503237" cy="503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0" name="Picture 28">
            <a:hlinkClick r:id="" action="ppaction://noaction" highlightClick="1">
              <a:snd r:embed="rId33" name="Hemelsblauw.wav"/>
            </a:hlinkClick>
            <a:extLst>
              <a:ext uri="{FF2B5EF4-FFF2-40B4-BE49-F238E27FC236}">
                <a16:creationId xmlns:a16="http://schemas.microsoft.com/office/drawing/2014/main" id="{4733D637-3945-44A8-8587-3EC42513F60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896" y="3260570"/>
            <a:ext cx="503238" cy="503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" name="Picture 23">
            <a:hlinkClick r:id="" action="ppaction://noaction" highlightClick="1">
              <a:snd r:embed="rId34" name="Have you ever seen the rain.wav"/>
            </a:hlinkClick>
            <a:extLst>
              <a:ext uri="{FF2B5EF4-FFF2-40B4-BE49-F238E27FC236}">
                <a16:creationId xmlns:a16="http://schemas.microsoft.com/office/drawing/2014/main" id="{6BA39C86-B5A1-4521-9877-4932CCB29D7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0166" y="2562258"/>
            <a:ext cx="503237" cy="503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2" name="Picture 24">
            <a:hlinkClick r:id="" action="ppaction://noaction" highlightClick="1">
              <a:snd r:embed="rId35" name="All you ever do is bring me down.wav"/>
            </a:hlinkClick>
            <a:extLst>
              <a:ext uri="{FF2B5EF4-FFF2-40B4-BE49-F238E27FC236}">
                <a16:creationId xmlns:a16="http://schemas.microsoft.com/office/drawing/2014/main" id="{37F902F0-0BF4-4F1A-A265-A23487D8640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2566" y="2539357"/>
            <a:ext cx="503238" cy="503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3" name="Picture 25">
            <a:hlinkClick r:id="" action="ppaction://noaction" highlightClick="1">
              <a:snd r:embed="rId36" name="Crying in the Chapel.wav"/>
            </a:hlinkClick>
            <a:extLst>
              <a:ext uri="{FF2B5EF4-FFF2-40B4-BE49-F238E27FC236}">
                <a16:creationId xmlns:a16="http://schemas.microsoft.com/office/drawing/2014/main" id="{97E8AF34-F0E4-47F9-950C-CD99CFFE166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0071" y="2564904"/>
            <a:ext cx="503237" cy="50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4" name="Picture 26">
            <a:hlinkClick r:id="" action="ppaction://noaction" highlightClick="1">
              <a:snd r:embed="rId37" name="It never rains in Southern California.wav"/>
            </a:hlinkClick>
            <a:extLst>
              <a:ext uri="{FF2B5EF4-FFF2-40B4-BE49-F238E27FC236}">
                <a16:creationId xmlns:a16="http://schemas.microsoft.com/office/drawing/2014/main" id="{C06923E6-123B-4EAC-A0DB-95BB19CBC56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8646" y="2552514"/>
            <a:ext cx="503238" cy="50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9" name="Picture 8" descr="Sterrenrood">
            <a:extLst>
              <a:ext uri="{FF2B5EF4-FFF2-40B4-BE49-F238E27FC236}">
                <a16:creationId xmlns:a16="http://schemas.microsoft.com/office/drawing/2014/main" id="{C94F04C9-90F5-458B-9265-C7D78139D8F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9953" y="1463703"/>
            <a:ext cx="4742028" cy="2915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0" name="AutoShape 86">
            <a:extLst>
              <a:ext uri="{FF2B5EF4-FFF2-40B4-BE49-F238E27FC236}">
                <a16:creationId xmlns:a16="http://schemas.microsoft.com/office/drawing/2014/main" id="{DB9512CB-E35E-49D0-ABE7-C5E5F7382A4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9193" y="710850"/>
            <a:ext cx="863600" cy="719138"/>
          </a:xfrm>
          <a:prstGeom prst="star5">
            <a:avLst/>
          </a:prstGeom>
          <a:gradFill rotWithShape="1">
            <a:gsLst>
              <a:gs pos="0">
                <a:schemeClr val="tx1"/>
              </a:gs>
              <a:gs pos="100000">
                <a:srgbClr val="FF0000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de-DE"/>
          </a:p>
        </p:txBody>
      </p:sp>
      <p:sp>
        <p:nvSpPr>
          <p:cNvPr id="81" name="AutoShape 86">
            <a:extLst>
              <a:ext uri="{FF2B5EF4-FFF2-40B4-BE49-F238E27FC236}">
                <a16:creationId xmlns:a16="http://schemas.microsoft.com/office/drawing/2014/main" id="{E218891F-56F5-481F-82E3-6A6D240E826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86131" y="777818"/>
            <a:ext cx="863600" cy="719138"/>
          </a:xfrm>
          <a:prstGeom prst="star5">
            <a:avLst/>
          </a:prstGeom>
          <a:gradFill rotWithShape="1">
            <a:gsLst>
              <a:gs pos="0">
                <a:schemeClr val="tx1"/>
              </a:gs>
              <a:gs pos="100000">
                <a:srgbClr val="FF0000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de-DE"/>
          </a:p>
        </p:txBody>
      </p:sp>
      <p:pic>
        <p:nvPicPr>
          <p:cNvPr id="82" name="Picture 17">
            <a:extLst>
              <a:ext uri="{FF2B5EF4-FFF2-40B4-BE49-F238E27FC236}">
                <a16:creationId xmlns:a16="http://schemas.microsoft.com/office/drawing/2014/main" id="{5E427275-3F39-4E3A-A10F-344BBE5701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7692" y="1833514"/>
            <a:ext cx="435264" cy="4016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3" name="Picture 17">
            <a:extLst>
              <a:ext uri="{FF2B5EF4-FFF2-40B4-BE49-F238E27FC236}">
                <a16:creationId xmlns:a16="http://schemas.microsoft.com/office/drawing/2014/main" id="{0D997077-331D-4266-B7C1-714C9D2560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7951" y="1886245"/>
            <a:ext cx="435264" cy="4016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4" name="Picture 17">
            <a:extLst>
              <a:ext uri="{FF2B5EF4-FFF2-40B4-BE49-F238E27FC236}">
                <a16:creationId xmlns:a16="http://schemas.microsoft.com/office/drawing/2014/main" id="{D5AFE572-A63F-4610-AB51-3305029F87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3096" y="1930906"/>
            <a:ext cx="435264" cy="4016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5" name="Picture 17">
            <a:extLst>
              <a:ext uri="{FF2B5EF4-FFF2-40B4-BE49-F238E27FC236}">
                <a16:creationId xmlns:a16="http://schemas.microsoft.com/office/drawing/2014/main" id="{92B797D9-7472-430E-9D05-F0E888808D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3244" y="1930907"/>
            <a:ext cx="435264" cy="4016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6" name="Picture 17">
            <a:extLst>
              <a:ext uri="{FF2B5EF4-FFF2-40B4-BE49-F238E27FC236}">
                <a16:creationId xmlns:a16="http://schemas.microsoft.com/office/drawing/2014/main" id="{813311B8-A343-4B1F-BB60-8FD5422942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94240" y="1916617"/>
            <a:ext cx="435264" cy="4016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7" name="Picture 17">
            <a:extLst>
              <a:ext uri="{FF2B5EF4-FFF2-40B4-BE49-F238E27FC236}">
                <a16:creationId xmlns:a16="http://schemas.microsoft.com/office/drawing/2014/main" id="{BABAB86F-7AD3-4471-92DC-DBD3EF3D21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9089" y="1903489"/>
            <a:ext cx="435264" cy="4016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8" name="Picture 26">
            <a:hlinkClick r:id="" action="ppaction://noaction">
              <a:snd r:embed="rId40" name="10 -Monsanto - Instrumentaal.wav"/>
            </a:hlinkClick>
            <a:extLst>
              <a:ext uri="{FF2B5EF4-FFF2-40B4-BE49-F238E27FC236}">
                <a16:creationId xmlns:a16="http://schemas.microsoft.com/office/drawing/2014/main" id="{97D5D52C-466E-4803-81DC-FBDBB63C6D3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1234" y="2548195"/>
            <a:ext cx="503238" cy="50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9" name="Picture 26">
            <a:hlinkClick r:id="" action="ppaction://noaction">
              <a:snd r:embed="rId41" name="09 - Forever in Love.wav"/>
            </a:hlinkClick>
            <a:extLst>
              <a:ext uri="{FF2B5EF4-FFF2-40B4-BE49-F238E27FC236}">
                <a16:creationId xmlns:a16="http://schemas.microsoft.com/office/drawing/2014/main" id="{9CD2B0B6-733C-4489-BC04-A0F0099ED0D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4766" y="2563454"/>
            <a:ext cx="503238" cy="50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0" name="Picture 47">
            <a:hlinkClick r:id="" action="ppaction://noaction">
              <a:snd r:embed="rId42" name="06 - The Jurong Bird park.wav"/>
            </a:hlinkClick>
            <a:extLst>
              <a:ext uri="{FF2B5EF4-FFF2-40B4-BE49-F238E27FC236}">
                <a16:creationId xmlns:a16="http://schemas.microsoft.com/office/drawing/2014/main" id="{52C51F09-2A60-4B83-9996-ECA1E4BF7E1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2897" y="5332707"/>
            <a:ext cx="503237" cy="50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552685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  <p:sndAc>
          <p:stSnd>
            <p:snd r:embed="rId2" name="Theme for young lovers.wav"/>
          </p:stSnd>
        </p:sndAc>
      </p:transition>
    </mc:Choice>
    <mc:Fallback>
      <p:transition spd="slow">
        <p:split orient="vert"/>
        <p:sndAc>
          <p:stSnd>
            <p:snd r:embed="rId2" name="Theme for young lovers.wav"/>
          </p:stSnd>
        </p:sndAc>
      </p:transition>
    </mc:Fallback>
  </mc:AlternateContent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289</TotalTime>
  <Words>28</Words>
  <Application>Microsoft Office PowerPoint</Application>
  <PresentationFormat>Předvádění na obrazovce (4:3)</PresentationFormat>
  <Paragraphs>7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5" baseType="lpstr">
      <vt:lpstr>Arial</vt:lpstr>
      <vt:lpstr>Calibri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89</cp:revision>
  <dcterms:created xsi:type="dcterms:W3CDTF">2020-02-21T13:54:42Z</dcterms:created>
  <dcterms:modified xsi:type="dcterms:W3CDTF">2023-03-31T19:28:56Z</dcterms:modified>
</cp:coreProperties>
</file>