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2" r:id="rId6"/>
    <p:sldId id="311" r:id="rId7"/>
    <p:sldId id="281" r:id="rId8"/>
    <p:sldId id="278" r:id="rId9"/>
    <p:sldId id="285" r:id="rId10"/>
    <p:sldId id="288" r:id="rId11"/>
    <p:sldId id="287" r:id="rId12"/>
    <p:sldId id="289" r:id="rId13"/>
    <p:sldId id="300" r:id="rId14"/>
    <p:sldId id="299" r:id="rId15"/>
    <p:sldId id="302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09" r:id="rId27"/>
    <p:sldId id="308" r:id="rId28"/>
    <p:sldId id="301" r:id="rId29"/>
    <p:sldId id="303" r:id="rId30"/>
    <p:sldId id="313" r:id="rId31"/>
    <p:sldId id="314" r:id="rId32"/>
    <p:sldId id="284" r:id="rId33"/>
    <p:sldId id="28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1F474C9-5F27-9F55-FB1C-3A40EA79AB9D}"/>
              </a:ext>
            </a:extLst>
          </p:cNvPr>
          <p:cNvSpPr/>
          <p:nvPr/>
        </p:nvSpPr>
        <p:spPr>
          <a:xfrm>
            <a:off x="0" y="2731276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  33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A0E4D268-D218-7946-AE21-890185A48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75417790-16F9-BBDC-D9C7-A61EB054FC3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7166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6BE372BC-C962-1C44-68BB-CDEFF032F6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87688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On low-level flight vers 2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On low-level flight vers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E0056BED-8BA1-FEB1-F8B1-5FA5A9B66A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80" y="6381328"/>
            <a:ext cx="122986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Aircraft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Avions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45D4B01-76BD-4F7C-19B0-5529376A8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74BCC5F-2A54-D29E-64A8-1D76CC702A43}"/>
              </a:ext>
            </a:extLst>
          </p:cNvPr>
          <p:cNvSpPr/>
          <p:nvPr/>
        </p:nvSpPr>
        <p:spPr>
          <a:xfrm>
            <a:off x="5231904" y="764704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Letadla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33</a:t>
            </a:r>
            <a:endParaRPr lang="es-ES" sz="4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FE8A1C-6287-9244-EA2C-3F9C16F22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B64ACF-5D37-DB66-88C4-3A88D5897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928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2CA613-225B-856B-4721-C6C75C652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39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3A170C-50C9-87E6-98A1-FB15CDE3C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789BB7-9FA2-0CDF-BB32-4FBE54289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DBF9F6-FBD0-8F20-3875-BC53F85E5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FF0F55-16E0-F589-8A2E-DA93D74AD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59D38BA-9A6E-6281-969E-0FE0842144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D36E3C-747B-B1D0-760C-74D988877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55700E-C922-70F9-4318-AEE673AD1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C37012-F110-B479-BCFE-B75A46485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B804702-00A8-A1C4-EED3-749F09340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4E9C39-E715-1864-1FDE-88C85674D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D3A34D8-9BBA-22AF-291D-840196EED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C62811-DBC9-482A-F3D5-7F1C28EDC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567129-7CFA-1A7E-99F2-001AC10B0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7EA740-093F-465E-83D3-815D12C61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B9463A-0423-835C-6123-782A373CD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BBCE45E-6E2B-27DD-0445-673829B8A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3170942-F65C-1D30-7F15-74DD68145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C35617B-E107-89B9-812C-BC2FCE4D0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E88703B-AD37-F4AA-B186-6B29E7D48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D37650-59D9-39B0-0A83-523C12CAD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9983E5-5075-4D02-9C68-F0AD092C7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91E88655-07C5-27DE-31AA-FC8045A9D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B7AC242-9EA8-E622-592B-19000C345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F83E5A-49C7-9CA3-4421-4BC7F182B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634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25D24EE-D316-5A17-1FEB-3F3FA4088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46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FBC96D0-CEE8-C0FC-154E-2588672F3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4731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2A16848-AF02-1BE7-F18F-6C80EB663D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94108"/>
            <a:ext cx="10801199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CA3986C5-C66B-7A27-B9DD-374989300C94}"/>
              </a:ext>
            </a:extLst>
          </p:cNvPr>
          <p:cNvSpPr/>
          <p:nvPr/>
        </p:nvSpPr>
        <p:spPr>
          <a:xfrm>
            <a:off x="479376" y="4738463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</TotalTime>
  <Words>57</Words>
  <Application>Microsoft Office PowerPoint</Application>
  <PresentationFormat>Širokoúhlá obrazovka</PresentationFormat>
  <Paragraphs>11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88</cp:revision>
  <dcterms:created xsi:type="dcterms:W3CDTF">2020-02-21T13:54:42Z</dcterms:created>
  <dcterms:modified xsi:type="dcterms:W3CDTF">2023-03-30T15:32:30Z</dcterms:modified>
</cp:coreProperties>
</file>