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73" r:id="rId4"/>
    <p:sldId id="280" r:id="rId5"/>
    <p:sldId id="264" r:id="rId6"/>
    <p:sldId id="281" r:id="rId7"/>
    <p:sldId id="303" r:id="rId8"/>
    <p:sldId id="302" r:id="rId9"/>
    <p:sldId id="278" r:id="rId10"/>
    <p:sldId id="297" r:id="rId11"/>
    <p:sldId id="301" r:id="rId12"/>
    <p:sldId id="296" r:id="rId13"/>
    <p:sldId id="299" r:id="rId14"/>
    <p:sldId id="298" r:id="rId15"/>
    <p:sldId id="295" r:id="rId16"/>
    <p:sldId id="294" r:id="rId17"/>
    <p:sldId id="293" r:id="rId18"/>
    <p:sldId id="292" r:id="rId19"/>
    <p:sldId id="291" r:id="rId20"/>
    <p:sldId id="285" r:id="rId21"/>
    <p:sldId id="288" r:id="rId22"/>
    <p:sldId id="287" r:id="rId23"/>
    <p:sldId id="289" r:id="rId24"/>
    <p:sldId id="290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1872E745-6A20-EB5A-ED32-1BB3AB8F5E7B}"/>
              </a:ext>
            </a:extLst>
          </p:cNvPr>
          <p:cNvSpPr/>
          <p:nvPr/>
        </p:nvSpPr>
        <p:spPr>
          <a:xfrm>
            <a:off x="0" y="2492896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Hummer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A421B19-E023-46E3-AAB8-A03BAAC188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4924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4EC0BAB9-D6D8-4517-9872-D72A45AA96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5400" y="5897920"/>
            <a:ext cx="10801200" cy="411400"/>
          </a:xfrm>
          <a:prstGeom prst="rect">
            <a:avLst/>
          </a:prstGeom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E0B8911F-81F5-4B6F-99AD-D6DE633D001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15879" y="4617057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290E7274-9A79-44AF-AADB-ADAA306C87C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56516" y="556536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9" name="Rectangle 14">
            <a:extLst>
              <a:ext uri="{FF2B5EF4-FFF2-40B4-BE49-F238E27FC236}">
                <a16:creationId xmlns:a16="http://schemas.microsoft.com/office/drawing/2014/main" id="{D04C8685-5EA5-4F34-BB1D-E2390626CE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50493"/>
            <a:ext cx="10801200" cy="575595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ay down beside m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Lay down beside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9331F30C-031C-4B42-AD86-1F9CEFB30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07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E9637E3C-512C-4474-A7B9-F72613F66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6582" y="5363747"/>
            <a:ext cx="10801200" cy="92333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5400" b="1" dirty="0">
                <a:solidFill>
                  <a:srgbClr val="FF0000"/>
                </a:solidFill>
                <a:cs typeface="Arial" panose="020B0604020202020204" pitchFamily="34" charset="0"/>
              </a:rPr>
              <a:t>                         HUMMER</a:t>
            </a:r>
            <a:endParaRPr lang="nl-NL" altLang="cs-CZ" sz="5400" b="1" i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41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 tmFilter="0,0; .5, 0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20E4CED-D916-43FD-9D3B-574AADD8B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6FF27C8-771D-4DAC-950D-854779069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64EFB60-E5AC-4A06-946A-25EE422E59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A7D1FD-5C04-42CD-88B8-59D3AC435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973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05B39283-B4F4-4DAB-89A3-17E6C87B5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291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C88BE51-BB09-45DB-A90C-9F2626942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80F5894-8FE1-429C-A9FE-52C523739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576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D53D4B-C2CF-42AB-82C3-699727795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782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2631F7-1D6C-4E39-BA0F-6765F5EA91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39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774590B-1669-4163-ADD5-66E29B73B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26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ECDC6A7-5CCF-4E3C-9994-2FCC3EC8E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42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61A7CD-68CD-42E7-8F15-E232A556B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991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8D54B93-B72B-47B4-8B42-0688D8C8E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602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40817BC-C1F9-4A7F-9117-186519607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018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B2E7C7-E0B7-463A-A848-8999C99DA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311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7A2DD04-1275-4A8E-ADE8-6EBC844D7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852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E23F7E-7404-4D82-A3E5-22F0CFDC21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0F27E43-DA7D-455D-94A9-78656E68C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5A27178-22D4-4CD2-9683-AD90D3D26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997553-E404-4A87-A336-6B3B23298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12">
            <a:extLst>
              <a:ext uri="{FF2B5EF4-FFF2-40B4-BE49-F238E27FC236}">
                <a16:creationId xmlns:a16="http://schemas.microsoft.com/office/drawing/2014/main" id="{42351707-DD5B-4BCA-81A7-BF6B4523C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09"/>
            <a:ext cx="10801200" cy="500568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15C08B9A-B853-4A5A-9CB2-BD231D1644EE}"/>
              </a:ext>
            </a:extLst>
          </p:cNvPr>
          <p:cNvSpPr/>
          <p:nvPr/>
        </p:nvSpPr>
        <p:spPr>
          <a:xfrm>
            <a:off x="4612356" y="494579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287</TotalTime>
  <Words>54</Words>
  <Application>Microsoft Office PowerPoint</Application>
  <PresentationFormat>Širokoúhlá obrazovka</PresentationFormat>
  <Paragraphs>8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79</cp:revision>
  <dcterms:created xsi:type="dcterms:W3CDTF">2020-02-21T13:54:42Z</dcterms:created>
  <dcterms:modified xsi:type="dcterms:W3CDTF">2023-03-30T16:45:41Z</dcterms:modified>
</cp:coreProperties>
</file>