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311" r:id="rId6"/>
    <p:sldId id="281" r:id="rId7"/>
    <p:sldId id="278" r:id="rId8"/>
    <p:sldId id="285" r:id="rId9"/>
    <p:sldId id="288" r:id="rId10"/>
    <p:sldId id="287" r:id="rId11"/>
    <p:sldId id="289" r:id="rId12"/>
    <p:sldId id="302" r:id="rId13"/>
    <p:sldId id="301" r:id="rId14"/>
    <p:sldId id="312" r:id="rId15"/>
    <p:sldId id="300" r:id="rId16"/>
    <p:sldId id="299" r:id="rId17"/>
    <p:sldId id="298" r:id="rId18"/>
    <p:sldId id="297" r:id="rId19"/>
    <p:sldId id="296" r:id="rId20"/>
    <p:sldId id="295" r:id="rId21"/>
    <p:sldId id="294" r:id="rId22"/>
    <p:sldId id="307" r:id="rId23"/>
    <p:sldId id="306" r:id="rId24"/>
    <p:sldId id="305" r:id="rId25"/>
    <p:sldId id="304" r:id="rId26"/>
    <p:sldId id="310" r:id="rId27"/>
    <p:sldId id="309" r:id="rId28"/>
    <p:sldId id="308" r:id="rId29"/>
    <p:sldId id="303" r:id="rId30"/>
    <p:sldId id="286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0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Painted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pictures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Malované obrázky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Tableaux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peints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Lullaby.wav"/>
            </a:hlinkClick>
            <a:extLst>
              <a:ext uri="{FF2B5EF4-FFF2-40B4-BE49-F238E27FC236}">
                <a16:creationId xmlns:a16="http://schemas.microsoft.com/office/drawing/2014/main" id="{8ECDE339-2036-85FB-E450-69664BB4B4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980728"/>
            <a:ext cx="432048" cy="362481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B8609094-1C62-89EB-5E02-1716E12DEF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WordArt 13">
            <a:extLst>
              <a:ext uri="{FF2B5EF4-FFF2-40B4-BE49-F238E27FC236}">
                <a16:creationId xmlns:a16="http://schemas.microsoft.com/office/drawing/2014/main" id="{03000D2F-B543-DDD5-F72E-F6AB5FB6563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75520" y="34650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WordArt 14">
            <a:extLst>
              <a:ext uri="{FF2B5EF4-FFF2-40B4-BE49-F238E27FC236}">
                <a16:creationId xmlns:a16="http://schemas.microsoft.com/office/drawing/2014/main" id="{49733D78-F2FA-B435-4A1D-AF57470947A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991544" y="4651995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  <p:sndAc>
          <p:stSnd loop="1">
            <p:snd r:embed="rId2" name="Lullaby.wav"/>
          </p:stSnd>
        </p:sndAc>
      </p:transition>
    </mc:Choice>
    <mc:Fallback xmlns="">
      <p:transition spd="slow" advClick="0" advTm="10000">
        <p:split orient="vert"/>
        <p:sndAc>
          <p:stSnd loop="1">
            <p:snd r:embed="rId5" name="Lullab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94F1A77-9EF3-E29E-84B0-F7BD76BC4C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77671958-7968-D861-9A15-F702E5624108}"/>
              </a:ext>
            </a:extLst>
          </p:cNvPr>
          <p:cNvSpPr/>
          <p:nvPr/>
        </p:nvSpPr>
        <p:spPr>
          <a:xfrm>
            <a:off x="2783632" y="620688"/>
            <a:ext cx="7863747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Malované obrázky</a:t>
            </a:r>
            <a:endParaRPr lang="es-ES" sz="32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0A1D56FF-9873-181C-DF16-83AF66F05B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3068960"/>
            <a:ext cx="654619" cy="360040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3221EFF5-7B87-C68B-65F0-50DED70754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46709">
            <a:off x="7104112" y="4365104"/>
            <a:ext cx="431321" cy="345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1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160C08-73A5-FE49-DDAB-E090220EC9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0010B8-B345-26DA-40EB-00A890AEF6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1898"/>
            <a:ext cx="10801200" cy="585943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5497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AD89168-14EA-29F3-A61A-C40B1791A8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903919-F43C-F5D5-9BCA-03E2E9C77B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4DCABDA-328C-5376-1575-A2BB818BBD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FE93D2-1699-7F3E-909D-C7D58741D0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66FC71-57EE-DE71-36F0-160DBAD25B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374A9FD-03AE-2187-4DAE-75EE474DC8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138A87E-C004-E6CB-22A4-A3CBFDF57C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9EB084-458B-B3D5-2AD9-7ACD07F4F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8B43BB-65F8-8515-1530-A74E1ECA21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C56CE1D9-861C-4C0D-80EE-3C075366D9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1864" y="3789040"/>
            <a:ext cx="370936" cy="353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20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3AF4B3-1DDE-0148-28CF-6CB37F3E04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1EED92D4-9442-BBA9-3FF3-225C886D3F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128" y="4941168"/>
            <a:ext cx="1080120" cy="504056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578F6CA0-5D6F-8773-3797-7C0F042673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152" y="4293096"/>
            <a:ext cx="791188" cy="50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82B6040-984F-AADA-8248-0D7CDB75CF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7D883C-2063-BE67-9F30-F8EFB02D51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925BA7-24AB-A901-03BF-951AEF35BA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0A306D-7908-3675-70BE-4FCF5FC26B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6460960-B881-5435-2330-582F18DF7F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02EA8D1-252E-9F01-3441-131379D5CD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136C11-D2FB-6C5E-E901-A0FD7CF260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392829-7DCD-F541-0E4B-4C62A9B30F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449F4C1-F55F-4E52-1B20-BE104DC6AC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1D409C0-FFE0-9E2F-3A49-9C866E4F61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52D443A-25EE-71F8-17B2-23EFAE8121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7F0D715-5A22-EEB8-E612-862C16A330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44FB9E6-9D12-FD0A-4A45-77AC42E61E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66B9FED6-7B61-ECEA-A97D-66D27D2A00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1460056-6A26-EFA6-5471-5E904D1D47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4720"/>
            <a:ext cx="10801200" cy="503377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5D825644-F135-E0D2-D239-D6400D602D61}"/>
              </a:ext>
            </a:extLst>
          </p:cNvPr>
          <p:cNvSpPr/>
          <p:nvPr/>
        </p:nvSpPr>
        <p:spPr>
          <a:xfrm>
            <a:off x="8430624" y="5025810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285</TotalTime>
  <Words>48</Words>
  <Application>Microsoft Office PowerPoint</Application>
  <PresentationFormat>Širokoúhlá obrazovka</PresentationFormat>
  <Paragraphs>11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92</cp:revision>
  <dcterms:created xsi:type="dcterms:W3CDTF">2020-02-21T13:54:42Z</dcterms:created>
  <dcterms:modified xsi:type="dcterms:W3CDTF">2023-03-29T18:49:37Z</dcterms:modified>
</cp:coreProperties>
</file>