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8" r:id="rId4"/>
    <p:sldId id="280" r:id="rId5"/>
    <p:sldId id="273" r:id="rId6"/>
    <p:sldId id="302" r:id="rId7"/>
    <p:sldId id="306" r:id="rId8"/>
    <p:sldId id="305" r:id="rId9"/>
    <p:sldId id="304" r:id="rId10"/>
    <p:sldId id="303" r:id="rId11"/>
    <p:sldId id="315" r:id="rId12"/>
    <p:sldId id="312" r:id="rId13"/>
    <p:sldId id="311" r:id="rId14"/>
    <p:sldId id="317" r:id="rId15"/>
    <p:sldId id="310" r:id="rId16"/>
    <p:sldId id="314" r:id="rId17"/>
    <p:sldId id="300" r:id="rId18"/>
    <p:sldId id="308" r:id="rId19"/>
    <p:sldId id="313" r:id="rId20"/>
    <p:sldId id="307" r:id="rId21"/>
    <p:sldId id="309" r:id="rId22"/>
    <p:sldId id="299" r:id="rId23"/>
    <p:sldId id="281" r:id="rId24"/>
    <p:sldId id="278" r:id="rId25"/>
    <p:sldId id="319" r:id="rId26"/>
    <p:sldId id="318" r:id="rId27"/>
    <p:sldId id="301" r:id="rId28"/>
    <p:sldId id="285" r:id="rId29"/>
    <p:sldId id="288" r:id="rId30"/>
    <p:sldId id="291" r:id="rId31"/>
    <p:sldId id="287" r:id="rId32"/>
    <p:sldId id="289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C0F5E4F-F6F2-1FDD-6844-1FFF91F2037E}"/>
              </a:ext>
            </a:extLst>
          </p:cNvPr>
          <p:cNvSpPr/>
          <p:nvPr/>
        </p:nvSpPr>
        <p:spPr>
          <a:xfrm>
            <a:off x="0" y="198884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  56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162E4F-EC1B-4C1F-849F-3F43A265A2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488751E6-CCCB-45BD-A794-FF84363E14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21A8A9EC-78E3-4A01-9D44-FA9C3DF81BA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84108" y="330224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2.The power of love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2.The power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B645271-1254-4EDA-82BA-30C0E932036E}"/>
              </a:ext>
            </a:extLst>
          </p:cNvPr>
          <p:cNvSpPr/>
          <p:nvPr/>
        </p:nvSpPr>
        <p:spPr>
          <a:xfrm>
            <a:off x="683796" y="548679"/>
            <a:ext cx="10800260" cy="57886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A900BFD3-17D5-4A8B-8EAB-85133A664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70" y="548678"/>
            <a:ext cx="10800260" cy="578863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F6DA8B36-3CAA-4A3F-9F97-3AD9E0EE4F65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37081CFB-7D62-4BE5-9794-51C7C7D15D83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56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553224D-E1DE-4602-93FF-3BBDE7E96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691" y="864699"/>
            <a:ext cx="5412561" cy="547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6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</p:transition>
    </mc:Choice>
    <mc:Fallback xmlns=""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E1EDE3-EEB6-48B9-9FEF-0F45EF8C9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ED9AB9-BF18-4946-B663-BDEFFE9A7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21E7D2-D264-4B55-A8DA-AC1027915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535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2578AC8-B5C0-4D8E-A843-BD711C9EA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95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8CDE2C-F641-4284-8B38-8C59DAA16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009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AE1D6B0-6CC3-4508-A0A8-FA6CFFBFE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091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64930AD-5BA4-40D7-893B-1D4EC40E9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467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5F1C7B-098A-4A75-AE03-C6517F287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940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98A6447-3367-422C-8B45-480B6AFEB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20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36D584-D104-4099-938F-24BF7F778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87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9A6618-667F-40EF-9C9F-92D3022637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83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415F1BD-4C15-41A2-AB12-19CDBF6E5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529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9D1326-359A-40A5-AD69-7C619C674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ACEF421C-110F-417D-BDA1-7146A5F60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56" y="836712"/>
            <a:ext cx="1152525" cy="31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256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B124C74-61B1-49E1-9699-4253F3BBC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44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70B0A5-F231-4C11-AAD2-117CB6510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1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D1E5BB-7981-4500-8E2E-56F34B956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2979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352394-CC82-4C35-987B-AA11287AA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96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1BC24A75-B7DA-4C7B-A9CE-AC910BFF9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163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FF00E26-21B3-4AF9-A9DC-A0B5742E0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02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3D320A-56E5-4BC4-8676-1A4B59236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FA8EC4-B493-4130-BC73-A26BF6AF9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9BC010-4D51-4598-84D6-D7A7322FD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918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879684-B65D-4652-87CC-4B2825222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C7DA6CDB-BF16-4CE8-B613-A3C0EBB07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464" y="836712"/>
            <a:ext cx="102870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765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EA4EF26-9CD6-4168-8246-643A6CE1C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963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DC5666-6DB2-4F94-92B2-9AC64A487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77AAB23-4164-4A7B-BEF8-97F2232B9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945775-150E-40FA-A1B1-E1F9DD735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1DD814-08A5-4EA1-9AAE-40CE857CC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E9362C-A6D8-4605-8E3E-087F668CC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7A470199-A88D-4DCD-A7AA-DAD6ABB06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925" y="551384"/>
            <a:ext cx="120967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F29DBBB-7324-4FDE-8991-176C531BA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00" y="572541"/>
            <a:ext cx="10795000" cy="50038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D8C8B57C-5A09-4220-88B2-73D837F5BA7A}"/>
              </a:ext>
            </a:extLst>
          </p:cNvPr>
          <p:cNvSpPr/>
          <p:nvPr/>
        </p:nvSpPr>
        <p:spPr>
          <a:xfrm>
            <a:off x="4727848" y="504205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108B71A3-B678-471D-A7B8-69D26E328B4D}"/>
              </a:ext>
            </a:extLst>
          </p:cNvPr>
          <p:cNvSpPr/>
          <p:nvPr/>
        </p:nvSpPr>
        <p:spPr>
          <a:xfrm>
            <a:off x="695399" y="5107963"/>
            <a:ext cx="296728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FE8B59B1-0E04-4C8F-BFDF-6134FC6B4A0B}"/>
              </a:ext>
            </a:extLst>
          </p:cNvPr>
          <p:cNvSpPr/>
          <p:nvPr/>
        </p:nvSpPr>
        <p:spPr>
          <a:xfrm>
            <a:off x="9629800" y="506080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69059549-7525-4EE4-9B0A-848153D508DC}"/>
              </a:ext>
            </a:extLst>
          </p:cNvPr>
          <p:cNvSpPr/>
          <p:nvPr/>
        </p:nvSpPr>
        <p:spPr>
          <a:xfrm>
            <a:off x="551384" y="609254"/>
            <a:ext cx="45647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01EF06B5-A800-4C39-B826-DD5012BB6F30}"/>
              </a:ext>
            </a:extLst>
          </p:cNvPr>
          <p:cNvSpPr/>
          <p:nvPr/>
        </p:nvSpPr>
        <p:spPr>
          <a:xfrm>
            <a:off x="7896200" y="609254"/>
            <a:ext cx="398872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E8AEAF35-2C71-4AF7-8387-C4E03152A42F}"/>
              </a:ext>
            </a:extLst>
          </p:cNvPr>
          <p:cNvSpPr/>
          <p:nvPr/>
        </p:nvSpPr>
        <p:spPr>
          <a:xfrm>
            <a:off x="313277" y="2624420"/>
            <a:ext cx="389724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Krásné ženy 56 dříve 6</Template>
  <TotalTime>80</TotalTime>
  <Words>96</Words>
  <Application>Microsoft Office PowerPoint</Application>
  <PresentationFormat>Širokoúhlá obrazovka</PresentationFormat>
  <Paragraphs>25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34</cp:revision>
  <dcterms:created xsi:type="dcterms:W3CDTF">2021-09-25T13:16:21Z</dcterms:created>
  <dcterms:modified xsi:type="dcterms:W3CDTF">2023-03-16T20:26:22Z</dcterms:modified>
</cp:coreProperties>
</file>