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94" r:id="rId7"/>
    <p:sldId id="292" r:id="rId8"/>
    <p:sldId id="293" r:id="rId9"/>
    <p:sldId id="298" r:id="rId10"/>
    <p:sldId id="307" r:id="rId11"/>
    <p:sldId id="296" r:id="rId12"/>
    <p:sldId id="297" r:id="rId13"/>
    <p:sldId id="295" r:id="rId14"/>
    <p:sldId id="299" r:id="rId15"/>
    <p:sldId id="303" r:id="rId16"/>
    <p:sldId id="305" r:id="rId17"/>
    <p:sldId id="304" r:id="rId18"/>
    <p:sldId id="302" r:id="rId19"/>
    <p:sldId id="291" r:id="rId20"/>
    <p:sldId id="312" r:id="rId21"/>
    <p:sldId id="311" r:id="rId22"/>
    <p:sldId id="310" r:id="rId23"/>
    <p:sldId id="309" r:id="rId24"/>
    <p:sldId id="315" r:id="rId25"/>
    <p:sldId id="314" r:id="rId26"/>
    <p:sldId id="313" r:id="rId27"/>
    <p:sldId id="308" r:id="rId28"/>
    <p:sldId id="287" r:id="rId29"/>
    <p:sldId id="281" r:id="rId30"/>
    <p:sldId id="278" r:id="rId31"/>
    <p:sldId id="285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747883F-3AF5-07A2-5EFA-FDCCFCA7ECC3}"/>
              </a:ext>
            </a:extLst>
          </p:cNvPr>
          <p:cNvSpPr/>
          <p:nvPr/>
        </p:nvSpPr>
        <p:spPr>
          <a:xfrm>
            <a:off x="0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52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DD1C763-005D-4B75-81EA-97F7E86B5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79"/>
            <a:ext cx="10873705" cy="576431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8">
            <a:extLst>
              <a:ext uri="{FF2B5EF4-FFF2-40B4-BE49-F238E27FC236}">
                <a16:creationId xmlns:a16="http://schemas.microsoft.com/office/drawing/2014/main" id="{5D75B3BD-B70B-4EAB-AA64-8A44A4D859F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1989137"/>
            <a:ext cx="3167062" cy="14398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9">
            <a:extLst>
              <a:ext uri="{FF2B5EF4-FFF2-40B4-BE49-F238E27FC236}">
                <a16:creationId xmlns:a16="http://schemas.microsoft.com/office/drawing/2014/main" id="{5820E25E-669F-4CEC-9106-1A2E2A0C99D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54436" y="3789040"/>
            <a:ext cx="2089150" cy="9366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Proč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Proč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A9C7C31-BA80-4F5A-BA1A-6394EF4C0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548680"/>
            <a:ext cx="6768282" cy="5788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B645271-1254-4EDA-82BA-30C0E932036E}"/>
              </a:ext>
            </a:extLst>
          </p:cNvPr>
          <p:cNvSpPr/>
          <p:nvPr/>
        </p:nvSpPr>
        <p:spPr>
          <a:xfrm>
            <a:off x="683796" y="548679"/>
            <a:ext cx="4404091" cy="57886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C6A11CDD-5D59-4624-9250-0FA515D8875C}"/>
              </a:ext>
            </a:extLst>
          </p:cNvPr>
          <p:cNvSpPr/>
          <p:nvPr/>
        </p:nvSpPr>
        <p:spPr>
          <a:xfrm>
            <a:off x="1199456" y="642651"/>
            <a:ext cx="440409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Krásné ženy  52</a:t>
            </a:r>
            <a:endParaRPr lang="es-ES" sz="4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A900BFD3-17D5-4A8B-8EAB-85133A66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48678"/>
            <a:ext cx="10800260" cy="578863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F6DA8B36-3CAA-4A3F-9F97-3AD9E0EE4F65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0276D4C-6869-45A4-BEAD-23B7CE73E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BA2610-E195-48BC-B93E-CE137C41A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473A06-CC51-45CF-A3F8-5E7536F85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EEBCEBE6-8AA5-4A6C-947C-38E71BCF7D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472" y="921664"/>
            <a:ext cx="2447925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altLang="cs-CZ" sz="2800" b="1" dirty="0">
                <a:solidFill>
                  <a:srgbClr val="FF0000"/>
                </a:solidFill>
                <a:latin typeface="Segoe Script" panose="030B0504020000000003" pitchFamily="66" charset="0"/>
              </a:rPr>
              <a:t>Láska je vždy krásná,</a:t>
            </a:r>
          </a:p>
          <a:p>
            <a:pPr algn="ctr"/>
            <a:r>
              <a:rPr lang="cs-CZ" altLang="cs-CZ" sz="2800" b="1" dirty="0">
                <a:solidFill>
                  <a:srgbClr val="FF0000"/>
                </a:solidFill>
                <a:latin typeface="Segoe Script" panose="030B0504020000000003" pitchFamily="66" charset="0"/>
              </a:rPr>
              <a:t>i když je nešťastná… </a:t>
            </a:r>
          </a:p>
        </p:txBody>
      </p:sp>
    </p:spTree>
    <p:extLst>
      <p:ext uri="{BB962C8B-B14F-4D97-AF65-F5344CB8AC3E}">
        <p14:creationId xmlns:p14="http://schemas.microsoft.com/office/powerpoint/2010/main" val="417672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A44916-EF66-4FF6-9D1A-6C4097874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588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732A4E-41C7-4D48-AE23-B956C91659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943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B6F1029-D513-4BDF-8720-D35CE84D6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5BB97266-A561-46B9-A950-17334354D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3432" y="1700808"/>
            <a:ext cx="3028805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cs-CZ" altLang="cs-CZ" sz="2400" b="1" dirty="0">
                <a:solidFill>
                  <a:srgbClr val="FF0000"/>
                </a:solidFill>
                <a:latin typeface="Segoe Script" panose="030B0504020000000003" pitchFamily="66" charset="0"/>
              </a:rPr>
              <a:t>Štěstí se málokdy</a:t>
            </a:r>
          </a:p>
          <a:p>
            <a:pPr algn="ctr"/>
            <a:r>
              <a:rPr lang="cs-CZ" altLang="cs-CZ" sz="2400" b="1" dirty="0">
                <a:solidFill>
                  <a:srgbClr val="FF0000"/>
                </a:solidFill>
                <a:latin typeface="Segoe Script" panose="030B0504020000000003" pitchFamily="66" charset="0"/>
              </a:rPr>
              <a:t> dosáhne,</a:t>
            </a:r>
          </a:p>
          <a:p>
            <a:pPr algn="ctr"/>
            <a:r>
              <a:rPr lang="cs-CZ" altLang="cs-CZ" sz="2400" b="1" dirty="0">
                <a:solidFill>
                  <a:srgbClr val="FF0000"/>
                </a:solidFill>
                <a:latin typeface="Segoe Script" panose="030B0504020000000003" pitchFamily="66" charset="0"/>
              </a:rPr>
              <a:t>ale stojí za to</a:t>
            </a:r>
          </a:p>
          <a:p>
            <a:pPr algn="ctr"/>
            <a:r>
              <a:rPr lang="cs-CZ" altLang="cs-CZ" sz="2400" b="1" dirty="0">
                <a:solidFill>
                  <a:srgbClr val="FF0000"/>
                </a:solidFill>
                <a:latin typeface="Segoe Script" panose="030B0504020000000003" pitchFamily="66" charset="0"/>
              </a:rPr>
              <a:t>jej celý život</a:t>
            </a:r>
          </a:p>
          <a:p>
            <a:pPr algn="ctr"/>
            <a:r>
              <a:rPr lang="cs-CZ" altLang="cs-CZ" sz="2400" b="1" dirty="0">
                <a:solidFill>
                  <a:srgbClr val="FF0000"/>
                </a:solidFill>
                <a:latin typeface="Segoe Script" panose="030B0504020000000003" pitchFamily="66" charset="0"/>
              </a:rPr>
              <a:t> hledat…</a:t>
            </a:r>
            <a:br>
              <a:rPr lang="cs-CZ" altLang="cs-CZ" sz="2400" b="1" dirty="0">
                <a:solidFill>
                  <a:srgbClr val="FF0000"/>
                </a:solidFill>
                <a:latin typeface="Segoe Script" panose="030B0504020000000003" pitchFamily="66" charset="0"/>
              </a:rPr>
            </a:br>
            <a:br>
              <a:rPr lang="cs-CZ" altLang="cs-CZ" sz="2400" dirty="0"/>
            </a:br>
            <a:endParaRPr lang="cs-CZ" altLang="cs-CZ" sz="2400" dirty="0"/>
          </a:p>
        </p:txBody>
      </p:sp>
    </p:spTree>
    <p:extLst>
      <p:ext uri="{BB962C8B-B14F-4D97-AF65-F5344CB8AC3E}">
        <p14:creationId xmlns:p14="http://schemas.microsoft.com/office/powerpoint/2010/main" val="112278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D2E86A-4482-4E78-9A7E-3A9C4B355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13">
            <a:extLst>
              <a:ext uri="{FF2B5EF4-FFF2-40B4-BE49-F238E27FC236}">
                <a16:creationId xmlns:a16="http://schemas.microsoft.com/office/drawing/2014/main" id="{6DDD2AD0-C014-4033-8430-08D744955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48678"/>
            <a:ext cx="10800730" cy="576064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43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9F9322-D3F4-4792-B478-7B1D4F6BD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5A18A077-DA96-4E0F-B1F5-AF5693C84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2224" y="2420888"/>
            <a:ext cx="3161315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altLang="cs-CZ" sz="2000" dirty="0"/>
              <a:t> </a:t>
            </a:r>
            <a:r>
              <a:rPr lang="cs-CZ" altLang="cs-CZ" sz="2800" b="1" dirty="0">
                <a:solidFill>
                  <a:srgbClr val="FF0000"/>
                </a:solidFill>
              </a:rPr>
              <a:t>Člověk může</a:t>
            </a:r>
          </a:p>
          <a:p>
            <a:pPr algn="ctr"/>
            <a:r>
              <a:rPr lang="cs-CZ" altLang="cs-CZ" sz="2800" b="1" dirty="0">
                <a:solidFill>
                  <a:srgbClr val="FF0000"/>
                </a:solidFill>
              </a:rPr>
              <a:t>     srdcem milovat,</a:t>
            </a:r>
          </a:p>
          <a:p>
            <a:pPr algn="ctr"/>
            <a:r>
              <a:rPr lang="cs-CZ" altLang="cs-CZ" sz="2800" b="1" dirty="0">
                <a:solidFill>
                  <a:srgbClr val="FF0000"/>
                </a:solidFill>
              </a:rPr>
              <a:t>      ale jen rozumem</a:t>
            </a:r>
          </a:p>
          <a:p>
            <a:pPr algn="ctr"/>
            <a:r>
              <a:rPr lang="cs-CZ" altLang="cs-CZ" sz="2800" b="1" dirty="0">
                <a:solidFill>
                  <a:srgbClr val="FF0000"/>
                </a:solidFill>
              </a:rPr>
              <a:t>  být šťasten… </a:t>
            </a:r>
          </a:p>
        </p:txBody>
      </p:sp>
    </p:spTree>
    <p:extLst>
      <p:ext uri="{BB962C8B-B14F-4D97-AF65-F5344CB8AC3E}">
        <p14:creationId xmlns:p14="http://schemas.microsoft.com/office/powerpoint/2010/main" val="51108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F6C658-BB37-41AB-AB3F-B69BFBC39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303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F1DAE0-57C2-4D11-941D-ED50902D9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943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66617C-7725-408D-9377-2F6E9325B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556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98B991-A797-45E3-8BE1-B9962A351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45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5F4F20-5A5F-446E-B540-7E5049E24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991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38BEA781-59B1-41D3-AADE-5C9006787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F60EBA-6FDE-4C5A-8644-C67376C50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5440" y="3068960"/>
            <a:ext cx="344036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800" dirty="0">
                <a:solidFill>
                  <a:schemeClr val="bg1"/>
                </a:solidFill>
              </a:rPr>
              <a:t>Život vždycky stál,</a:t>
            </a:r>
          </a:p>
          <a:p>
            <a:r>
              <a:rPr lang="cs-CZ" altLang="cs-CZ" sz="2800" dirty="0">
                <a:solidFill>
                  <a:schemeClr val="bg1"/>
                </a:solidFill>
              </a:rPr>
              <a:t> stojí a bude stát za to,</a:t>
            </a:r>
          </a:p>
          <a:p>
            <a:r>
              <a:rPr lang="cs-CZ" altLang="cs-CZ" sz="2800" dirty="0">
                <a:solidFill>
                  <a:schemeClr val="bg1"/>
                </a:solidFill>
              </a:rPr>
              <a:t> aby ho člověk dožil… </a:t>
            </a:r>
          </a:p>
        </p:txBody>
      </p:sp>
    </p:spTree>
    <p:extLst>
      <p:ext uri="{BB962C8B-B14F-4D97-AF65-F5344CB8AC3E}">
        <p14:creationId xmlns:p14="http://schemas.microsoft.com/office/powerpoint/2010/main" val="309976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36FD08-ACE7-49C1-8F1F-58CFEE0091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949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1F408C-AD2E-44B2-A9A8-6E4B034A71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316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6FD0A0-08EA-4B2A-AC6C-0BA08DB76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05CBA70B-54A5-4B0A-966D-811105E93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056" y="2348880"/>
            <a:ext cx="4357731" cy="335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altLang="cs-CZ" sz="2800" dirty="0">
                <a:solidFill>
                  <a:schemeClr val="bg1"/>
                </a:solidFill>
              </a:rPr>
              <a:t>Největším štěstím</a:t>
            </a:r>
          </a:p>
          <a:p>
            <a:pPr algn="ctr"/>
            <a:r>
              <a:rPr lang="cs-CZ" altLang="cs-CZ" sz="2800" dirty="0">
                <a:solidFill>
                  <a:schemeClr val="bg1"/>
                </a:solidFill>
              </a:rPr>
              <a:t> v životě člověka je vědomí,</a:t>
            </a:r>
          </a:p>
          <a:p>
            <a:pPr algn="ctr"/>
            <a:r>
              <a:rPr lang="cs-CZ" altLang="cs-CZ" sz="2800" dirty="0">
                <a:solidFill>
                  <a:schemeClr val="bg1"/>
                </a:solidFill>
              </a:rPr>
              <a:t> že nás někdo miluje proto,</a:t>
            </a:r>
          </a:p>
          <a:p>
            <a:pPr algn="ctr"/>
            <a:r>
              <a:rPr lang="cs-CZ" altLang="cs-CZ" sz="2800" dirty="0">
                <a:solidFill>
                  <a:schemeClr val="bg1"/>
                </a:solidFill>
              </a:rPr>
              <a:t> jací jsme, nebo spíše přesto,</a:t>
            </a:r>
          </a:p>
          <a:p>
            <a:pPr algn="ctr"/>
            <a:r>
              <a:rPr lang="cs-CZ" altLang="cs-CZ" sz="2800" dirty="0">
                <a:solidFill>
                  <a:schemeClr val="bg1"/>
                </a:solidFill>
              </a:rPr>
              <a:t> jací jsme… </a:t>
            </a:r>
          </a:p>
          <a:p>
            <a:pPr algn="ctr"/>
            <a:br>
              <a:rPr lang="cs-CZ" altLang="cs-CZ" sz="2400" dirty="0">
                <a:solidFill>
                  <a:schemeClr val="bg1"/>
                </a:solidFill>
              </a:rPr>
            </a:br>
            <a:br>
              <a:rPr lang="cs-CZ" altLang="cs-CZ" sz="2400" dirty="0">
                <a:solidFill>
                  <a:schemeClr val="bg1"/>
                </a:solidFill>
              </a:rPr>
            </a:br>
            <a:endParaRPr lang="cs-CZ" alt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55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B9CE6E-384A-4016-86F8-AF8D0E7F1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093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145A46-86E0-4871-884A-065320716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260B1A6B-A7D6-42F2-B988-9032463F2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4272" y="2060848"/>
            <a:ext cx="276195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cs-CZ" altLang="cs-CZ" sz="2800" dirty="0">
                <a:solidFill>
                  <a:srgbClr val="FFFF00"/>
                </a:solidFill>
              </a:rPr>
              <a:t>Šťastný je ten,</a:t>
            </a:r>
          </a:p>
          <a:p>
            <a:pPr algn="ctr"/>
            <a:r>
              <a:rPr lang="cs-CZ" altLang="cs-CZ" sz="2800" dirty="0">
                <a:solidFill>
                  <a:srgbClr val="FFFF00"/>
                </a:solidFill>
              </a:rPr>
              <a:t> kdo sní své sny,</a:t>
            </a:r>
          </a:p>
          <a:p>
            <a:pPr algn="ctr"/>
            <a:r>
              <a:rPr lang="cs-CZ" altLang="cs-CZ" sz="2800" dirty="0">
                <a:solidFill>
                  <a:srgbClr val="FFFF00"/>
                </a:solidFill>
              </a:rPr>
              <a:t> a je připraven </a:t>
            </a:r>
          </a:p>
          <a:p>
            <a:pPr algn="ctr"/>
            <a:r>
              <a:rPr lang="cs-CZ" altLang="cs-CZ" sz="2800" dirty="0">
                <a:solidFill>
                  <a:srgbClr val="FFFF00"/>
                </a:solidFill>
              </a:rPr>
              <a:t>zaplatit cenu, </a:t>
            </a:r>
          </a:p>
          <a:p>
            <a:pPr algn="ctr"/>
            <a:r>
              <a:rPr lang="cs-CZ" altLang="cs-CZ" sz="2800" dirty="0">
                <a:solidFill>
                  <a:srgbClr val="FFFF00"/>
                </a:solidFill>
              </a:rPr>
              <a:t> aby je realizoval…</a:t>
            </a:r>
            <a:br>
              <a:rPr lang="cs-CZ" altLang="cs-CZ" sz="2400" dirty="0">
                <a:solidFill>
                  <a:srgbClr val="FF0000"/>
                </a:solidFill>
              </a:rPr>
            </a:br>
            <a:br>
              <a:rPr lang="cs-CZ" altLang="cs-CZ" sz="2400" dirty="0">
                <a:solidFill>
                  <a:srgbClr val="FF0000"/>
                </a:solidFill>
              </a:rPr>
            </a:br>
            <a:endParaRPr lang="cs-CZ" alt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41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6F4B1F-6F09-4977-A958-741C7C866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Rectangle 7">
            <a:extLst>
              <a:ext uri="{FF2B5EF4-FFF2-40B4-BE49-F238E27FC236}">
                <a16:creationId xmlns:a16="http://schemas.microsoft.com/office/drawing/2014/main" id="{CD576B5A-49F3-4C88-869E-7DE62234E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4178" y="2147258"/>
            <a:ext cx="271183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Štěstí nezáleží </a:t>
            </a:r>
          </a:p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v tom </a:t>
            </a:r>
          </a:p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mít mnoho,</a:t>
            </a:r>
          </a:p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ale být spokojen </a:t>
            </a:r>
          </a:p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s málem… </a:t>
            </a:r>
            <a:br>
              <a:rPr lang="cs-CZ" altLang="cs-CZ" sz="2800" b="1" dirty="0">
                <a:solidFill>
                  <a:schemeClr val="bg1"/>
                </a:solidFill>
              </a:rPr>
            </a:br>
            <a:br>
              <a:rPr lang="cs-CZ" altLang="cs-CZ" sz="2800" b="1" dirty="0">
                <a:solidFill>
                  <a:schemeClr val="bg1"/>
                </a:solidFill>
              </a:rPr>
            </a:br>
            <a:br>
              <a:rPr lang="cs-CZ" altLang="cs-CZ" sz="2400" dirty="0">
                <a:solidFill>
                  <a:schemeClr val="bg1"/>
                </a:solidFill>
              </a:rPr>
            </a:br>
            <a:endParaRPr lang="cs-CZ" alt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5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891373-1F32-49B3-9F6E-BC1E157B3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897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CCE81C-3726-4A3A-AACE-F233BDC2C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Rectangle 6">
            <a:extLst>
              <a:ext uri="{FF2B5EF4-FFF2-40B4-BE49-F238E27FC236}">
                <a16:creationId xmlns:a16="http://schemas.microsoft.com/office/drawing/2014/main" id="{024EB47E-90EB-49C4-B326-C10EED719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00" y="2573060"/>
            <a:ext cx="323373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V životě je jen</a:t>
            </a:r>
          </a:p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 jediné štěstí,</a:t>
            </a:r>
          </a:p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 milovat</a:t>
            </a:r>
          </a:p>
          <a:p>
            <a:pPr algn="ctr"/>
            <a:r>
              <a:rPr lang="cs-CZ" altLang="cs-CZ" sz="2800" b="1" dirty="0">
                <a:solidFill>
                  <a:schemeClr val="bg1"/>
                </a:solidFill>
              </a:rPr>
              <a:t>      a být milován…</a:t>
            </a:r>
            <a:br>
              <a:rPr lang="cs-CZ" altLang="cs-CZ" sz="2800" b="1" dirty="0">
                <a:solidFill>
                  <a:schemeClr val="bg1"/>
                </a:solidFill>
              </a:rPr>
            </a:br>
            <a:br>
              <a:rPr lang="cs-CZ" altLang="cs-CZ" sz="2400" dirty="0">
                <a:solidFill>
                  <a:schemeClr val="bg1"/>
                </a:solidFill>
              </a:rPr>
            </a:br>
            <a:endParaRPr lang="cs-CZ" alt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28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680B671-7613-46E1-BB8C-27FD6D975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265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729F50-964B-46C3-A903-FC6102528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0232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B613105-0546-4802-9E2D-85BBFE14D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74C019-C31B-4E4D-8FFC-419016F45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AC215C-8141-4836-8A41-5C30632BD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16263F-FD34-4049-AE51-D3CE7CF3D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9F66A7-7F1A-4634-B0B0-603ED6F21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11614"/>
            <a:ext cx="10801200" cy="589770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DF4C495-47AB-43DA-9274-0E3D64279D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8024"/>
            <a:ext cx="10801200" cy="497598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31016F5-D423-490C-943C-74D804A5DD5A}"/>
              </a:ext>
            </a:extLst>
          </p:cNvPr>
          <p:cNvSpPr/>
          <p:nvPr/>
        </p:nvSpPr>
        <p:spPr>
          <a:xfrm>
            <a:off x="889064" y="4754419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229</Words>
  <Application>Microsoft Office PowerPoint</Application>
  <PresentationFormat>Širokoúhlá obrazovka</PresentationFormat>
  <Paragraphs>55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Segoe Script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2023-03-26T19:39:05Z</dcterms:modified>
</cp:coreProperties>
</file>