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312" r:id="rId4"/>
    <p:sldId id="313" r:id="rId5"/>
    <p:sldId id="281" r:id="rId6"/>
    <p:sldId id="273" r:id="rId7"/>
    <p:sldId id="288" r:id="rId8"/>
    <p:sldId id="263" r:id="rId9"/>
    <p:sldId id="297" r:id="rId10"/>
    <p:sldId id="300" r:id="rId11"/>
    <p:sldId id="298" r:id="rId12"/>
    <p:sldId id="295" r:id="rId13"/>
    <p:sldId id="296" r:id="rId14"/>
    <p:sldId id="314" r:id="rId15"/>
    <p:sldId id="294" r:id="rId16"/>
    <p:sldId id="292" r:id="rId17"/>
    <p:sldId id="293" r:id="rId18"/>
    <p:sldId id="291" r:id="rId19"/>
    <p:sldId id="289" r:id="rId20"/>
    <p:sldId id="287" r:id="rId21"/>
    <p:sldId id="315" r:id="rId22"/>
    <p:sldId id="278" r:id="rId23"/>
    <p:sldId id="276" r:id="rId24"/>
    <p:sldId id="279" r:id="rId25"/>
    <p:sldId id="277" r:id="rId26"/>
    <p:sldId id="271" r:id="rId27"/>
    <p:sldId id="285" r:id="rId28"/>
    <p:sldId id="286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28.03.2023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7926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49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fammes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8E85EE0-F5C5-41B8-93B5-CF3930C3FC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8C19F2F-444F-4D3A-AB7C-BEF57B60FD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id="{104D700C-3D82-4F26-A46B-2DDAE5B9B5F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953874" y="1271007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79F8D7F-A93B-46D3-950B-7342A78C195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408056" y="2804668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897409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5000">
        <p:split orient="vert"/>
        <p:sndAc>
          <p:stSnd loop="1">
            <p:snd r:embed="rId2" name="F.Lachini - Desire to stay.wav"/>
          </p:stSnd>
        </p:sndAc>
      </p:transition>
    </mc:Choice>
    <mc:Fallback>
      <p:transition spd="slow" advClick="0" advTm="15000">
        <p:split orient="vert"/>
        <p:sndAc>
          <p:stSnd loop="1">
            <p:snd r:embed="rId2" name="F.Lachini - Desire to st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1">
            <a:extLst>
              <a:ext uri="{FF2B5EF4-FFF2-40B4-BE49-F238E27FC236}">
                <a16:creationId xmlns:a16="http://schemas.microsoft.com/office/drawing/2014/main" id="{821A1D8D-BE0F-4C4F-B0FF-31169B12BE9E}"/>
              </a:ext>
            </a:extLst>
          </p:cNvPr>
          <p:cNvSpPr txBox="1"/>
          <p:nvPr/>
        </p:nvSpPr>
        <p:spPr>
          <a:xfrm>
            <a:off x="1484026" y="836614"/>
            <a:ext cx="4258031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Krásné ženy 49</a:t>
            </a:r>
            <a:endParaRPr lang="fr-CH" altLang="cs-CZ" sz="40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ZoneTexte 1">
            <a:extLst>
              <a:ext uri="{FF2B5EF4-FFF2-40B4-BE49-F238E27FC236}">
                <a16:creationId xmlns:a16="http://schemas.microsoft.com/office/drawing/2014/main" id="{BF58E153-BEE8-4B17-BEEA-02E77DF2EBE9}"/>
              </a:ext>
            </a:extLst>
          </p:cNvPr>
          <p:cNvSpPr txBox="1"/>
          <p:nvPr/>
        </p:nvSpPr>
        <p:spPr>
          <a:xfrm>
            <a:off x="2135189" y="1628775"/>
            <a:ext cx="2439987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Beautiful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women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1">
            <a:extLst>
              <a:ext uri="{FF2B5EF4-FFF2-40B4-BE49-F238E27FC236}">
                <a16:creationId xmlns:a16="http://schemas.microsoft.com/office/drawing/2014/main" id="{A76CFCD0-6F03-4258-9F71-5D56C2FD2F0A}"/>
              </a:ext>
            </a:extLst>
          </p:cNvPr>
          <p:cNvSpPr txBox="1"/>
          <p:nvPr/>
        </p:nvSpPr>
        <p:spPr>
          <a:xfrm>
            <a:off x="2135188" y="2133600"/>
            <a:ext cx="21844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Belles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femmes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ZoneTexte 1">
            <a:extLst>
              <a:ext uri="{FF2B5EF4-FFF2-40B4-BE49-F238E27FC236}">
                <a16:creationId xmlns:a16="http://schemas.microsoft.com/office/drawing/2014/main" id="{668F6312-8240-4D5A-8BAC-11014D342BAD}"/>
              </a:ext>
            </a:extLst>
          </p:cNvPr>
          <p:cNvSpPr txBox="1"/>
          <p:nvPr/>
        </p:nvSpPr>
        <p:spPr>
          <a:xfrm>
            <a:off x="2135188" y="2708275"/>
            <a:ext cx="225425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Mooie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vrouwen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ZoneTexte 1">
            <a:extLst>
              <a:ext uri="{FF2B5EF4-FFF2-40B4-BE49-F238E27FC236}">
                <a16:creationId xmlns:a16="http://schemas.microsoft.com/office/drawing/2014/main" id="{4E3225BC-4675-4ABA-ACD3-26FA3D7DCA5D}"/>
              </a:ext>
            </a:extLst>
          </p:cNvPr>
          <p:cNvSpPr txBox="1"/>
          <p:nvPr/>
        </p:nvSpPr>
        <p:spPr>
          <a:xfrm>
            <a:off x="2135189" y="3284538"/>
            <a:ext cx="2168525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Schöne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frauen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ZoneTexte 1">
            <a:extLst>
              <a:ext uri="{FF2B5EF4-FFF2-40B4-BE49-F238E27FC236}">
                <a16:creationId xmlns:a16="http://schemas.microsoft.com/office/drawing/2014/main" id="{94625C70-7ED8-465E-A9D8-2B18A00AC263}"/>
              </a:ext>
            </a:extLst>
          </p:cNvPr>
          <p:cNvSpPr txBox="1"/>
          <p:nvPr/>
        </p:nvSpPr>
        <p:spPr>
          <a:xfrm>
            <a:off x="2135189" y="3860800"/>
            <a:ext cx="2693987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Mujeres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hermosas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ZoneTexte 1">
            <a:extLst>
              <a:ext uri="{FF2B5EF4-FFF2-40B4-BE49-F238E27FC236}">
                <a16:creationId xmlns:a16="http://schemas.microsoft.com/office/drawing/2014/main" id="{F7082F89-1D0F-4678-98A9-8D1F1D946EA6}"/>
              </a:ext>
            </a:extLst>
          </p:cNvPr>
          <p:cNvSpPr txBox="1"/>
          <p:nvPr/>
        </p:nvSpPr>
        <p:spPr>
          <a:xfrm>
            <a:off x="2135188" y="4437063"/>
            <a:ext cx="250825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Mulheres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bonitas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ZoneTexte 1">
            <a:extLst>
              <a:ext uri="{FF2B5EF4-FFF2-40B4-BE49-F238E27FC236}">
                <a16:creationId xmlns:a16="http://schemas.microsoft.com/office/drawing/2014/main" id="{8DA1136C-25C1-427E-9ECA-F3B9E3330A07}"/>
              </a:ext>
            </a:extLst>
          </p:cNvPr>
          <p:cNvSpPr txBox="1"/>
          <p:nvPr/>
        </p:nvSpPr>
        <p:spPr>
          <a:xfrm>
            <a:off x="2135188" y="5084763"/>
            <a:ext cx="2252662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Piekne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kobiety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4DE4F9B2-F56B-4A1F-B726-26BF8966F63A}"/>
              </a:ext>
            </a:extLst>
          </p:cNvPr>
          <p:cNvSpPr txBox="1"/>
          <p:nvPr/>
        </p:nvSpPr>
        <p:spPr>
          <a:xfrm>
            <a:off x="2135189" y="5734050"/>
            <a:ext cx="1455737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Szép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nok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E43355BF-8020-4571-BE56-FBD5A888F6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68174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AE70A068-E433-46EF-9119-E98CA4F97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72265"/>
            <a:ext cx="10905064" cy="568174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68F472BA-0193-4744-9147-449901F73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481" y="836614"/>
            <a:ext cx="6050280" cy="537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82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3000">
        <p:split orient="vert"/>
      </p:transition>
    </mc:Choice>
    <mc:Fallback xmlns="">
      <p:transition spd="slow" advClick="0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E2A019C-59D3-4806-8CB1-389154A87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467867"/>
            <a:ext cx="10905064" cy="5746663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D79E2E5-3C99-4B25-98C0-DF503E5327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644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2CD9007-899D-4FBC-9346-E28EAA04CA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307830E-E083-4366-A86A-148CE9D15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46D6A29-4BFF-4460-B635-5C40040F1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01EB379E-73DD-44B7-AD84-0C6DE3EDCF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F6586A8-7B96-406F-98A4-79093928F1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2C9345E-7A52-4D11-B080-6A0EF5AFD2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26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B1C64A-D789-44FC-9C18-8032501EAB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F35F87C-A071-4FF3-9128-86267B878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35A9AA9-353C-47E0-88F7-77A81DF08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19DB13B-DA99-4852-AB64-95F489DCCC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25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945667F-74E1-4086-AA15-D6A3DDE989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E9154F6-F14F-4489-A4DD-E94BEA1EE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712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D1173E3-BCA6-47C0-BBB5-63D23CE5F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EA815ED-5A8F-4D9B-88F2-1E2ACF03B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48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72FA63B-71D8-434E-AE36-93C706DA7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536785"/>
            <a:ext cx="10905064" cy="567774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C747E9C-5B54-4F25-B348-FCEEFE1955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435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5ED2032-6BCC-4121-93E9-EA7392B21D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581861"/>
            <a:ext cx="10905065" cy="5632670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DF01CED-F5C9-4DB5-952B-A636A6D50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439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6606E9F-0886-40D8-939A-5202BEF76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4019C49-40C1-48DF-9285-6282299BF7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147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67A5673-D1B6-4E62-AB27-F7B56A8DB6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3A9D43A-F5BC-408D-AE9C-71CC1AA154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09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D100E50-C82D-48FA-8442-C9B528581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6547050-5F82-4FAF-B935-BB1F9CF7D0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506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30BAE5D-FA9D-4A3C-BC28-5C2B978F7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2538593-0062-4B5B-9F67-D0207C5787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587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2685910-A7C7-405E-9B05-F46EF4DCB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7DF8136-CC53-4A82-8FE2-889365D90C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600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31FF80D-5E4A-4DFE-BFCD-024A039D9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0C489D2-2318-4930-AB11-6C43B2B7A2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07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02C58AE-5496-4956-8C1B-A8DEB2B918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041837F-09F7-4805-B896-0727A31696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775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0783935-0729-4A4D-ACB6-4A493B090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7316DE4-97B6-4E3F-A647-40897E5A28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06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476038E-3BB5-4E45-B182-0771DA0D35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3ACE51D-0079-49D7-8156-727124AEB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02E764A-8DE6-41A1-9C20-032C7E4C32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3EE2451-5648-43EB-A32D-8663E8319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17CC1B3-C58C-463B-851B-5FFDF51CD6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E50B759-A1D7-4E42-B148-A0DFB76447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2F2FDD3-6F87-48A5-A18B-38D43B2A2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241BD60-6BC9-457F-B819-0EA76E5467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446FD8A-5709-459C-9824-6B30AA5AEF1E}"/>
              </a:ext>
            </a:extLst>
          </p:cNvPr>
          <p:cNvSpPr txBox="1"/>
          <p:nvPr/>
        </p:nvSpPr>
        <p:spPr>
          <a:xfrm>
            <a:off x="3581400" y="48615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28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8AA2904-8D41-45F3-ABC8-93078216D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D1C66A28-9972-4D02-9712-548852CE0B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89C09C-7425-4118-AE7B-023672B3AB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459C18C-8125-4687-8AC0-749CAC9EF5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70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70ACED3-4204-EFD4-91FB-E621DB0036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4891"/>
            <a:ext cx="10801200" cy="498490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7509ED3-0C68-9C06-BDCC-9F25AFE2581C}"/>
              </a:ext>
            </a:extLst>
          </p:cNvPr>
          <p:cNvSpPr/>
          <p:nvPr/>
        </p:nvSpPr>
        <p:spPr>
          <a:xfrm>
            <a:off x="7896200" y="3007343"/>
            <a:ext cx="333212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</TotalTime>
  <Words>65</Words>
  <Application>Microsoft Office PowerPoint</Application>
  <PresentationFormat>Širokoúhlá obrazovka</PresentationFormat>
  <Paragraphs>20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79</cp:revision>
  <dcterms:created xsi:type="dcterms:W3CDTF">2020-02-21T13:54:42Z</dcterms:created>
  <dcterms:modified xsi:type="dcterms:W3CDTF">2023-03-28T06:50:21Z</dcterms:modified>
</cp:coreProperties>
</file>