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4" r:id="rId2"/>
  </p:sldMasterIdLst>
  <p:sldIdLst>
    <p:sldId id="260" r:id="rId3"/>
    <p:sldId id="293" r:id="rId4"/>
    <p:sldId id="294" r:id="rId5"/>
    <p:sldId id="281" r:id="rId6"/>
    <p:sldId id="273" r:id="rId7"/>
    <p:sldId id="283" r:id="rId8"/>
    <p:sldId id="306" r:id="rId9"/>
    <p:sldId id="305" r:id="rId10"/>
    <p:sldId id="284" r:id="rId11"/>
    <p:sldId id="304" r:id="rId12"/>
    <p:sldId id="303" r:id="rId13"/>
    <p:sldId id="302" r:id="rId14"/>
    <p:sldId id="301" r:id="rId15"/>
    <p:sldId id="300" r:id="rId16"/>
    <p:sldId id="299" r:id="rId17"/>
    <p:sldId id="298" r:id="rId18"/>
    <p:sldId id="292" r:id="rId19"/>
    <p:sldId id="297" r:id="rId20"/>
    <p:sldId id="291" r:id="rId21"/>
    <p:sldId id="263" r:id="rId22"/>
    <p:sldId id="296" r:id="rId23"/>
    <p:sldId id="295" r:id="rId24"/>
    <p:sldId id="288" r:id="rId25"/>
    <p:sldId id="287" r:id="rId26"/>
    <p:sldId id="279" r:id="rId27"/>
    <p:sldId id="286" r:id="rId28"/>
    <p:sldId id="285" r:id="rId29"/>
    <p:sldId id="278" r:id="rId30"/>
    <p:sldId id="277" r:id="rId31"/>
    <p:sldId id="276" r:id="rId32"/>
    <p:sldId id="271" r:id="rId33"/>
    <p:sldId id="290" r:id="rId3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27.03.2023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25431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A1E3B02-9DE0-4108-94D0-B5F7820BF8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6D4DED5-D508-48AB-BECC-2CAB65F9F2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B49B54C-03A8-4C54-9790-9BB57611B6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27.03.2023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0EA211C-29F9-4B96-9DF0-A6104C7668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523322E-32C3-4185-BEA8-11542D9A10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29607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27.03.2023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41479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CCDE195-9791-42CD-845C-227BC2A03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F0F228B1-A848-45B3-9D06-38C72914C9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0871A1A-8FAC-4CED-87BE-A91D0E53C7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27.03.2023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0D865E9-9944-4554-B6ED-C5EEDFDD4D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C32B75D-E3E9-4E64-970B-A2AD34833F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2273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49B1022-CA7F-4630-9591-409F14599A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73356F34-FE5E-4AE1-89E7-6890223C0FA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21B8B794-2B92-459B-B4CF-123CA7BEB7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40308282-FDE9-41CD-A37E-D3C82E6048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27.03.2023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9EAE8582-ADDB-465D-AAFB-3987F37900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F7A51C7A-81C9-4C08-A793-192679FB93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10849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8C9F2FE-A012-4060-893E-AA811BEA17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A863372F-98FE-4F3F-8C6E-5A0FCBCA18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259FCC5C-81DF-41B1-B1E8-A5AE786040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>
            <a:extLst>
              <a:ext uri="{FF2B5EF4-FFF2-40B4-BE49-F238E27FC236}">
                <a16:creationId xmlns:a16="http://schemas.microsoft.com/office/drawing/2014/main" id="{0E328A13-8AC8-4485-92DB-77A34D0025C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symbol pro obsah 5">
            <a:extLst>
              <a:ext uri="{FF2B5EF4-FFF2-40B4-BE49-F238E27FC236}">
                <a16:creationId xmlns:a16="http://schemas.microsoft.com/office/drawing/2014/main" id="{D121BF36-C1CD-4932-A615-718805FE4F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A8B6C02A-5ADB-4810-A581-F89C24B97C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27.03.2023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39A85A6C-77A6-405B-96CD-12A4EF623C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E603F692-CF4F-490D-B7CE-687BAEDBEF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504156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48EB8CA-CE1E-4D3F-A31A-A8DC302A3F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1EDBB2EA-D440-4115-A464-2C797B96A4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27.03.2023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4A25BEB0-8C8D-44AA-94C6-DFC7931919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D7B997CD-0FE9-4459-A1E2-7FEC10F8C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829702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07BE0896-900B-41FA-878F-A3D886F5BB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27.03.2023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170F819D-D155-424A-9FBF-4B5E2BDB90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835DA0EA-C1DC-46BB-98DB-E006F9C152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67948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52A941B-F0D6-48D3-B0CF-B0831A0169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1751F3F7-6BE7-400A-91A8-A41F96214D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>
            <a:extLst>
              <a:ext uri="{FF2B5EF4-FFF2-40B4-BE49-F238E27FC236}">
                <a16:creationId xmlns:a16="http://schemas.microsoft.com/office/drawing/2014/main" id="{1789ACD3-A91A-47BF-BC27-6D5B05459A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9258D13E-012A-4542-804E-CEB15D0342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27.03.2023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D8977FAA-44B3-44B1-9BD7-6781773A02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941059B9-6E8A-4928-8236-8FF7986CBB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12708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AB16359-2B6F-46A4-B8E6-FFE4910B90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F588EC8D-769E-40A8-AD05-2B3349713B0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</a:p>
        </p:txBody>
      </p:sp>
      <p:sp>
        <p:nvSpPr>
          <p:cNvPr id="4" name="Zástupný symbol pro text 3">
            <a:extLst>
              <a:ext uri="{FF2B5EF4-FFF2-40B4-BE49-F238E27FC236}">
                <a16:creationId xmlns:a16="http://schemas.microsoft.com/office/drawing/2014/main" id="{916EC43B-AD33-48C7-B09C-5E07C954DF6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A8210A22-3421-4151-B246-D257E7045C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27.03.2023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76191E05-1CF5-41D4-986D-66AC6EB279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CEE2DC86-DFA1-491D-85C6-AB5BA4EAD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723323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C191621-AFB8-4A7B-B8D7-27CBC30AB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55C0FB4B-D615-4823-827E-A0B44812A2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5CEC723-5D7F-41CB-9910-C68745E572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27.03.2023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9EC8C0F-4A0F-4FBD-BF28-E7935F8712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B78FB39-00FA-4A8A-AEE4-C3F79CB135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079105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BE89C692-BAFD-4FDE-A6F2-A465F517D0C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7F94761D-A7FE-4F9D-A789-3ACEE98221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27C6300-95FB-46BA-BAEA-0E8A5AF850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27.03.2023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E73CDA7-AAD8-48BB-9525-03D40BA879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B163671-627C-45B3-8DB4-123AF03790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35411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A66D56C3-5D81-4D9D-A141-5607FDE492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86DFDAAC-9715-4E90-9AC8-57E058B2F6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F1896E7-5383-488F-8D92-2349DD9630D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E12F58-6D84-484D-8B09-2F0DC94940FD}" type="datetimeFigureOut">
              <a:rPr lang="cs-CZ" smtClean="0"/>
              <a:t>27.03.2023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1B13EE5-695A-4BDA-B9B4-2E8EC413B7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4C799A4-1BBB-4219-B502-D114DF499CE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55483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75CEA460-CEF9-2AEF-4957-2CF8A55F0A27}"/>
              </a:ext>
            </a:extLst>
          </p:cNvPr>
          <p:cNvSpPr/>
          <p:nvPr/>
        </p:nvSpPr>
        <p:spPr>
          <a:xfrm>
            <a:off x="0" y="1772816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Ethiopie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>
            <a:extLst>
              <a:ext uri="{FF2B5EF4-FFF2-40B4-BE49-F238E27FC236}">
                <a16:creationId xmlns:a16="http://schemas.microsoft.com/office/drawing/2014/main" id="{741BB83C-31FD-4C79-B777-76CFE7FEB0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5"/>
            <a:ext cx="10905065" cy="557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3DDB1AF-7D2F-4CE1-8F9A-6163713679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" name="WordArt 13">
            <a:extLst>
              <a:ext uri="{FF2B5EF4-FFF2-40B4-BE49-F238E27FC236}">
                <a16:creationId xmlns:a16="http://schemas.microsoft.com/office/drawing/2014/main" id="{F3B76173-5AA8-4C66-BB5D-018E21B762E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055440" y="90872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WordArt 14">
            <a:extLst>
              <a:ext uri="{FF2B5EF4-FFF2-40B4-BE49-F238E27FC236}">
                <a16:creationId xmlns:a16="http://schemas.microsoft.com/office/drawing/2014/main" id="{96C4AA5E-EEB4-4860-ABD2-CCF8FA4B686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396076" y="2052129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060290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4000">
        <p:split orient="vert"/>
        <p:sndAc>
          <p:stSnd loop="1">
            <p:snd r:embed="rId2" name="Amharic.wav"/>
          </p:stSnd>
        </p:sndAc>
      </p:transition>
    </mc:Choice>
    <mc:Fallback>
      <p:transition spd="slow" advClick="0" advTm="14000">
        <p:split orient="vert"/>
        <p:sndAc>
          <p:stSnd loop="1">
            <p:snd r:embed="rId2" name="Amharic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>
            <a:extLst>
              <a:ext uri="{FF2B5EF4-FFF2-40B4-BE49-F238E27FC236}">
                <a16:creationId xmlns:a16="http://schemas.microsoft.com/office/drawing/2014/main" id="{5740D700-891B-47E4-A1A2-825398333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6"/>
            <a:ext cx="10905065" cy="5571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08CEC11-500C-406F-80D5-91A392D5D3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 Box 11">
            <a:extLst>
              <a:ext uri="{FF2B5EF4-FFF2-40B4-BE49-F238E27FC236}">
                <a16:creationId xmlns:a16="http://schemas.microsoft.com/office/drawing/2014/main" id="{7A3485F2-3F49-4902-BCAB-4C6C3866F3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70320"/>
            <a:ext cx="12192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Ethiopia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Éthiopie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Ethiopië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Äthiopien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Etiopia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Etiòpia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Etiopija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Etiyopya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Ефіопія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Αιθιο</a:t>
            </a:r>
            <a:r>
              <a:rPr lang="cs-CZ" altLang="cs-CZ" sz="2000" b="1" dirty="0">
                <a:solidFill>
                  <a:srgbClr val="FF0000"/>
                </a:solidFill>
              </a:rPr>
              <a:t>πία</a:t>
            </a:r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D1BC906A-1344-4FD9-9A06-B1FA92D7E560}"/>
              </a:ext>
            </a:extLst>
          </p:cNvPr>
          <p:cNvSpPr/>
          <p:nvPr/>
        </p:nvSpPr>
        <p:spPr>
          <a:xfrm>
            <a:off x="7032104" y="1478427"/>
            <a:ext cx="2808312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Ethiopie</a:t>
            </a:r>
            <a:r>
              <a:rPr lang="cs-CZ" sz="4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2</a:t>
            </a:r>
          </a:p>
        </p:txBody>
      </p:sp>
      <p:pic>
        <p:nvPicPr>
          <p:cNvPr id="7" name="Picture 10" descr="V1">
            <a:extLst>
              <a:ext uri="{FF2B5EF4-FFF2-40B4-BE49-F238E27FC236}">
                <a16:creationId xmlns:a16="http://schemas.microsoft.com/office/drawing/2014/main" id="{7569B20F-C8B8-4E23-825B-431E876B43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4834" y="795378"/>
            <a:ext cx="1047750" cy="647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0131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5A62A81-177C-4395-B60B-1EA6D2E83F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013" y="643466"/>
            <a:ext cx="10896600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A394C25-7CE5-4647-A4CC-764474E30C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131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ABD7AD77-6B96-483C-BD19-68820A0BB8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6"/>
            <a:ext cx="10905065" cy="557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38A7DBBC-D91E-46B0-8539-10CBB53425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07310C5-BDBC-4726-8BFD-87B052B86A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59E345B-7652-4E11-9BFF-5F9AE48058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4134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153723A-927F-43E8-82E2-6BC08B2D2D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6"/>
            <a:ext cx="10905065" cy="557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C4B1024-1996-4EDB-8066-9D6DDC9AF6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4065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9">
            <a:extLst>
              <a:ext uri="{FF2B5EF4-FFF2-40B4-BE49-F238E27FC236}">
                <a16:creationId xmlns:a16="http://schemas.microsoft.com/office/drawing/2014/main" id="{38A7DBBC-D91E-46B0-8539-10CBB53425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6" name="Picture 6">
            <a:extLst>
              <a:ext uri="{FF2B5EF4-FFF2-40B4-BE49-F238E27FC236}">
                <a16:creationId xmlns:a16="http://schemas.microsoft.com/office/drawing/2014/main" id="{3A92A1BB-9DC0-485C-A518-E0F248D251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8" y="643463"/>
            <a:ext cx="10905064" cy="5571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9">
            <a:extLst>
              <a:ext uri="{FF2B5EF4-FFF2-40B4-BE49-F238E27FC236}">
                <a16:creationId xmlns:a16="http://schemas.microsoft.com/office/drawing/2014/main" id="{9D512883-47FF-4C88-87B1-2783D6BA21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2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0116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EDCAA23-DC98-43FF-83EF-E45DC357F6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6"/>
            <a:ext cx="10905065" cy="5571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FE6CA81-1100-4A7F-8FFB-7322AEEACE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8349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D803956-3FAB-44DF-9D3C-F4E1CDADF2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91EFFC7-BB96-4CE8-8DDD-787CECB330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8936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2F9AC2B-5C30-4C22-BFB9-08EAC549DD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5"/>
            <a:ext cx="10905065" cy="557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3037855-A310-4D45-A8F2-32B0FE9E60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1118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1909412-19B7-44A4-ADD7-CEDC6B4CE5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6"/>
            <a:ext cx="10905065" cy="5571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18A6CA7-9E1D-40A5-96DA-2B714B5D98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938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44948F1-34C4-48AD-A79F-52EE41117D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6"/>
            <a:ext cx="10905065" cy="5571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D653083-6B86-4D79-99E1-9E74684D57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9393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D82749C-F31B-4A8A-AD37-28D47432D0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C6CB7BA-B2A9-41BA-B3DA-1486861D1C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7611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C889D04-5D21-40A4-A43C-33C6B2CABA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6"/>
            <a:ext cx="10905065" cy="5571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A6CD14D-4F36-4A4D-AFA1-9AAEA3675D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6977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0DDB10F-AEB7-4A8D-B0BF-51C8634A41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1796D55-76AF-4304-9A6E-683F8E1EEC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6429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3423784-754B-45DA-AE8F-C8DBA8EA62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57015"/>
            <a:ext cx="10905065" cy="5557516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F8113A8-43CC-456D-BA0A-CD897299DF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57516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6654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4B451F3-D888-479A-BDFD-9E46653854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C0F4A63-BA21-44D9-B462-BA2546B9EA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7115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EA2F3CD-B043-43FD-B626-842AB40854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A88607F-5AD4-4BD5-838E-A1ABDC87E0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4538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9E58B76-2A4A-43C3-970B-65F176AF57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4607A2D-F4F8-4222-9F50-EAE2B4A554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4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2A82A27-D44E-4706-B912-9E3030251D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5"/>
            <a:ext cx="10905065" cy="557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0C06829-0A95-4EC1-BC72-4FE126DBCC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276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>
            <a:extLst>
              <a:ext uri="{FF2B5EF4-FFF2-40B4-BE49-F238E27FC236}">
                <a16:creationId xmlns:a16="http://schemas.microsoft.com/office/drawing/2014/main" id="{5F1FAAD5-35A0-4CAE-B826-EBC6C65D81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5"/>
            <a:ext cx="10905065" cy="557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35FD175-4442-40E8-BB61-49925C5DAC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619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96C8A35-2E1C-47BB-B245-9B4049B16A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58705"/>
            <a:ext cx="10905065" cy="5555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8DCF5C4-5267-4E2C-8EDA-857BEDCA2B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5582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0530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E71E6B2-E71F-42BB-8CA6-CC49DC954E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7DA8E92-DD44-4157-97A2-B5886CFF06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2614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D7A7BDE-0223-442D-AC70-94BC0EC5FD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8AD78D8-7C47-44A9-BAAE-11A2782176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6714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F9BC882-43AF-4AB5-B3A3-661B596EC5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A3800D5-C78C-4297-A00E-504AFF9A4E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3476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C9599C9-5CAD-43C7-BCF0-BB5C340F4C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BF8FFB5-9453-44E6-96C1-D83AAD887F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285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AB80179-A22D-4A60-9371-62D79AD1FD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5"/>
            <a:ext cx="10905065" cy="557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E4C06D0-829F-43F3-A9EB-864DD60F96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A34F57D-5B6F-4F51-BF93-12F42675D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509C0A3-7B4F-4DE4-A277-0560E1977C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432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7AFDC26-25E1-4155-B6B5-D43AEFADCD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0F474C5-B5E3-4542-91B8-021643BBB4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66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>
            <a:extLst>
              <a:ext uri="{FF2B5EF4-FFF2-40B4-BE49-F238E27FC236}">
                <a16:creationId xmlns:a16="http://schemas.microsoft.com/office/drawing/2014/main" id="{F31F1C3C-7411-4A54-94EF-1CC488A7D1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5"/>
            <a:ext cx="10905065" cy="557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CFC6EFC-2F99-417D-852F-6998E2731B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53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887BEA5A-066A-4B40-B2D6-53DBDDF07A31}"/>
              </a:ext>
            </a:extLst>
          </p:cNvPr>
          <p:cNvSpPr/>
          <p:nvPr/>
        </p:nvSpPr>
        <p:spPr>
          <a:xfrm>
            <a:off x="0" y="6137051"/>
            <a:ext cx="12192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3" name="Obrázek 12">
            <a:extLst>
              <a:ext uri="{FF2B5EF4-FFF2-40B4-BE49-F238E27FC236}">
                <a16:creationId xmlns:a16="http://schemas.microsoft.com/office/drawing/2014/main" id="{053A46C3-A275-4ACA-B893-FC189F59F47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53567"/>
            <a:ext cx="5544616" cy="5022774"/>
          </a:xfrm>
          <a:prstGeom prst="rect">
            <a:avLst/>
          </a:prstGeom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CD68D043-E26B-4CAB-B358-8A3917540F86}"/>
              </a:ext>
            </a:extLst>
          </p:cNvPr>
          <p:cNvSpPr/>
          <p:nvPr/>
        </p:nvSpPr>
        <p:spPr>
          <a:xfrm>
            <a:off x="5519936" y="498147"/>
            <a:ext cx="5976664" cy="507819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42600CCA-568E-490A-807C-8F89995433AA}"/>
              </a:ext>
            </a:extLst>
          </p:cNvPr>
          <p:cNvSpPr/>
          <p:nvPr/>
        </p:nvSpPr>
        <p:spPr>
          <a:xfrm>
            <a:off x="684218" y="553567"/>
            <a:ext cx="10801200" cy="5022774"/>
          </a:xfrm>
          <a:prstGeom prst="rect">
            <a:avLst/>
          </a:prstGeom>
          <a:noFill/>
          <a:ln w="412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3 Rectángulo">
            <a:extLst>
              <a:ext uri="{FF2B5EF4-FFF2-40B4-BE49-F238E27FC236}">
                <a16:creationId xmlns:a16="http://schemas.microsoft.com/office/drawing/2014/main" id="{DDB1AC5E-FD28-4445-851C-20DF23B539DA}"/>
              </a:ext>
            </a:extLst>
          </p:cNvPr>
          <p:cNvSpPr/>
          <p:nvPr/>
        </p:nvSpPr>
        <p:spPr>
          <a:xfrm>
            <a:off x="6672064" y="2564904"/>
            <a:ext cx="3912053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40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4000" b="1" spc="50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40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40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5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274</TotalTime>
  <Words>65</Words>
  <Application>Microsoft Office PowerPoint</Application>
  <PresentationFormat>Širokoúhlá obrazovka</PresentationFormat>
  <Paragraphs>10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32</vt:i4>
      </vt:variant>
    </vt:vector>
  </HeadingPairs>
  <TitlesOfParts>
    <vt:vector size="38" baseType="lpstr">
      <vt:lpstr>Arial</vt:lpstr>
      <vt:lpstr>Calibri</vt:lpstr>
      <vt:lpstr>Calibri Light</vt:lpstr>
      <vt:lpstr>Times New Roman</vt:lpstr>
      <vt:lpstr>Country melodie 4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90</cp:revision>
  <dcterms:created xsi:type="dcterms:W3CDTF">2020-02-21T13:54:42Z</dcterms:created>
  <dcterms:modified xsi:type="dcterms:W3CDTF">2023-03-27T17:48:41Z</dcterms:modified>
</cp:coreProperties>
</file>