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6F1765"/>
    <a:srgbClr val="D454A6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5.emf"/><Relationship Id="rId17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5" Type="http://schemas.openxmlformats.org/officeDocument/2006/relationships/image" Target="../media/image8.gif"/><Relationship Id="rId10" Type="http://schemas.openxmlformats.org/officeDocument/2006/relationships/audio" Target="../media/audio5.wav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C69EF88-E298-811A-57E8-AC5A4826D7EE}"/>
              </a:ext>
            </a:extLst>
          </p:cNvPr>
          <p:cNvSpPr/>
          <p:nvPr/>
        </p:nvSpPr>
        <p:spPr>
          <a:xfrm>
            <a:off x="-30025" y="920621"/>
            <a:ext cx="9144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Francouzské písně 3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francaises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66B0A1-A29E-4404-A00C-FFF118C54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7438"/>
            <a:ext cx="5635100" cy="5731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F7AD5B21-A61C-4D94-8BE5-873F014D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0" y="431400"/>
            <a:ext cx="3875240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68091193-84BA-4C35-94BF-50C50BE28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28316" cy="274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88C41640-89A5-421D-8F96-EC99094A20A6}"/>
              </a:ext>
            </a:extLst>
          </p:cNvPr>
          <p:cNvSpPr/>
          <p:nvPr/>
        </p:nvSpPr>
        <p:spPr>
          <a:xfrm>
            <a:off x="-76701" y="6234545"/>
            <a:ext cx="924840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 Box 47">
            <a:extLst>
              <a:ext uri="{FF2B5EF4-FFF2-40B4-BE49-F238E27FC236}">
                <a16:creationId xmlns:a16="http://schemas.microsoft.com/office/drawing/2014/main" id="{EF7418B2-8C32-4B44-AFE9-98A53F462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1326" y="1957830"/>
            <a:ext cx="17152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rgbClr val="FF0000"/>
                </a:solidFill>
              </a:rPr>
              <a:t>Pas de slow pour moi 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38D28D99-0C95-4700-B4A5-1DB4FC9A3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1" y="434274"/>
            <a:ext cx="9090689" cy="573180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" name="Picture 20">
            <a:hlinkClick r:id="" action="ppaction://noaction">
              <a:snd r:embed="rId6" name="3.A tous ceux qu'on aime.wav"/>
            </a:hlinkClick>
            <a:extLst>
              <a:ext uri="{FF2B5EF4-FFF2-40B4-BE49-F238E27FC236}">
                <a16:creationId xmlns:a16="http://schemas.microsoft.com/office/drawing/2014/main" id="{E24E5E4C-CECD-412E-8B2B-236E3053F9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3338068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8" name="2.Un homme et une femme.wav"/>
            </a:hlinkClick>
            <a:extLst>
              <a:ext uri="{FF2B5EF4-FFF2-40B4-BE49-F238E27FC236}">
                <a16:creationId xmlns:a16="http://schemas.microsoft.com/office/drawing/2014/main" id="{B970BDFB-79E9-4B9C-AA48-FC4F32DC7C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25996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9" name="4.Adieu Jolie Candy.wav"/>
            </a:hlinkClick>
            <a:extLst>
              <a:ext uri="{FF2B5EF4-FFF2-40B4-BE49-F238E27FC236}">
                <a16:creationId xmlns:a16="http://schemas.microsoft.com/office/drawing/2014/main" id="{BC549254-0859-4079-9E3E-F1AF486772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053247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10" name="5.Aime moi.wav"/>
            </a:hlinkClick>
            <a:extLst>
              <a:ext uri="{FF2B5EF4-FFF2-40B4-BE49-F238E27FC236}">
                <a16:creationId xmlns:a16="http://schemas.microsoft.com/office/drawing/2014/main" id="{87E26BEB-C66A-46BB-BAEC-130B17DE68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76482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2" name="6. Maryse la contre.wav"/>
            </a:hlinkClick>
            <a:extLst>
              <a:ext uri="{FF2B5EF4-FFF2-40B4-BE49-F238E27FC236}">
                <a16:creationId xmlns:a16="http://schemas.microsoft.com/office/drawing/2014/main" id="{4E93F1E5-44B1-4879-97E6-8A8D46323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547286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1" name="1.Pas de slow pour moi   .wav"/>
            </a:hlinkClick>
            <a:extLst>
              <a:ext uri="{FF2B5EF4-FFF2-40B4-BE49-F238E27FC236}">
                <a16:creationId xmlns:a16="http://schemas.microsoft.com/office/drawing/2014/main" id="{933C227A-E7CF-445E-AE2F-4D73DED43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191547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7C4B6E62-1917-4F79-9D38-D0003A2C7210}"/>
              </a:ext>
            </a:extLst>
          </p:cNvPr>
          <p:cNvSpPr/>
          <p:nvPr/>
        </p:nvSpPr>
        <p:spPr>
          <a:xfrm>
            <a:off x="1074546" y="528982"/>
            <a:ext cx="485008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Chansons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françaises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3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89458EBA-B2A2-4A23-91AE-243CE3A35973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701" y="1267203"/>
            <a:ext cx="504825" cy="504825"/>
          </a:xfrm>
          <a:prstGeom prst="star5">
            <a:avLst/>
          </a:prstGeom>
          <a:blipFill dpi="0" rotWithShape="1">
            <a:blip r:embed="rId1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ECFEA98B-4C7A-42EC-9B9A-EB2C0D35BED9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702" y="4961009"/>
            <a:ext cx="504825" cy="504825"/>
          </a:xfrm>
          <a:prstGeom prst="star5">
            <a:avLst/>
          </a:prstGeom>
          <a:blipFill dpi="0" rotWithShape="1">
            <a:blip r:embed="rId1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9" name="Picture 17">
            <a:extLst>
              <a:ext uri="{FF2B5EF4-FFF2-40B4-BE49-F238E27FC236}">
                <a16:creationId xmlns:a16="http://schemas.microsoft.com/office/drawing/2014/main" id="{9489165D-60CC-486E-BBC7-FAE52D8FE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3 Rectángulo">
            <a:extLst>
              <a:ext uri="{FF2B5EF4-FFF2-40B4-BE49-F238E27FC236}">
                <a16:creationId xmlns:a16="http://schemas.microsoft.com/office/drawing/2014/main" id="{FC6B5CDF-80CD-482F-A9EF-3CAFBB8FAB3C}"/>
              </a:ext>
            </a:extLst>
          </p:cNvPr>
          <p:cNvSpPr/>
          <p:nvPr/>
        </p:nvSpPr>
        <p:spPr>
          <a:xfrm>
            <a:off x="-190988" y="5683526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388D00B1-C2F7-4199-8D3A-02DE76DD5E25}"/>
              </a:ext>
            </a:extLst>
          </p:cNvPr>
          <p:cNvSpPr/>
          <p:nvPr/>
        </p:nvSpPr>
        <p:spPr>
          <a:xfrm>
            <a:off x="-410178" y="13913"/>
            <a:ext cx="976443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533B7B7A-D54E-4075-A0C4-C8EEDEC8CCB0}"/>
              </a:ext>
            </a:extLst>
          </p:cNvPr>
          <p:cNvSpPr/>
          <p:nvPr/>
        </p:nvSpPr>
        <p:spPr>
          <a:xfrm rot="5400000" flipV="1">
            <a:off x="-2991310" y="299124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04D55143-C468-4EC0-BEA7-DE0FD40B4225}"/>
              </a:ext>
            </a:extLst>
          </p:cNvPr>
          <p:cNvSpPr/>
          <p:nvPr/>
        </p:nvSpPr>
        <p:spPr>
          <a:xfrm rot="5400000" flipV="1">
            <a:off x="5779113" y="2949106"/>
            <a:ext cx="63165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....…..….………....………….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8" descr="h14">
            <a:extLst>
              <a:ext uri="{FF2B5EF4-FFF2-40B4-BE49-F238E27FC236}">
                <a16:creationId xmlns:a16="http://schemas.microsoft.com/office/drawing/2014/main" id="{82D31256-8B4B-4B71-A324-556CB8026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2872751B-49D5-4A5F-B280-BA8769D83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5320" y="2608716"/>
            <a:ext cx="15919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>
                <a:solidFill>
                  <a:srgbClr val="FF0000"/>
                </a:solidFill>
              </a:rPr>
              <a:t>Un homme et une femme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B0DC07D-E31B-4BDA-A9F9-1AC8FDA7D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9562" y="4024286"/>
            <a:ext cx="13727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Adieu 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Jolie Candy</a:t>
            </a: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0F57D5D-FC4F-45B0-B810-1F2DDBAAA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4914" y="4822259"/>
            <a:ext cx="12902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FF0000"/>
                </a:solidFill>
              </a:rPr>
              <a:t>Aime moi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43692F6C-CC9C-41AB-8E6A-C67A66C9A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5856" y="5497428"/>
            <a:ext cx="94357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La </a:t>
            </a:r>
            <a:r>
              <a:rPr lang="cs-CZ" altLang="cs-CZ" sz="1200" b="1" dirty="0" err="1">
                <a:solidFill>
                  <a:srgbClr val="FF0000"/>
                </a:solidFill>
              </a:rPr>
              <a:t>contre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A245F7E-6E4B-4D01-B6E8-581C86B69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5319" y="3371794"/>
            <a:ext cx="15418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rgbClr val="FF0000"/>
                </a:solidFill>
              </a:rPr>
              <a:t>A tous ceux qu'on aime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E881739A-D92A-4364-BE32-E852B249C10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1CAE4002-D90E-462A-A488-DF7CCACCC0C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2028" y="5122549"/>
            <a:ext cx="205433" cy="207878"/>
          </a:xfrm>
          <a:prstGeom prst="rect">
            <a:avLst/>
          </a:prstGeom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87DD9BE0-AACB-4F60-A2BE-17E00F72CD0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B65E6F33-F16F-43A3-AACF-6B92FF9FAAB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40" name="Picture 13" descr="dancecubanred">
            <a:extLst>
              <a:ext uri="{FF2B5EF4-FFF2-40B4-BE49-F238E27FC236}">
                <a16:creationId xmlns:a16="http://schemas.microsoft.com/office/drawing/2014/main" id="{1B5E91CD-2BAA-4E39-A41A-F81DD3A39C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lum bright="-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197" y="4796081"/>
            <a:ext cx="1405739" cy="90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732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6. Maryse la contre.wav"/>
          </p:stSnd>
        </p:sndAc>
      </p:transition>
    </mc:Choice>
    <mc:Fallback>
      <p:transition spd="slow">
        <p:split orient="vert"/>
        <p:sndAc>
          <p:stSnd>
            <p:snd r:embed="rId2" name="6. Maryse la cont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/>
      <p:bldP spid="27" grpId="0"/>
      <p:bldP spid="28" grpId="0"/>
      <p:bldP spid="29" grpId="0"/>
      <p:bldP spid="30" grpId="0"/>
      <p:bldP spid="3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560</TotalTime>
  <Words>48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2020-02-06T14:42:48Z</dcterms:created>
  <dcterms:modified xsi:type="dcterms:W3CDTF">2023-03-30T07:59:39Z</dcterms:modified>
</cp:coreProperties>
</file>