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65" r:id="rId5"/>
    <p:sldId id="266" r:id="rId6"/>
    <p:sldId id="274" r:id="rId7"/>
    <p:sldId id="304" r:id="rId8"/>
    <p:sldId id="275" r:id="rId9"/>
    <p:sldId id="276" r:id="rId10"/>
    <p:sldId id="278" r:id="rId11"/>
    <p:sldId id="277" r:id="rId12"/>
    <p:sldId id="279" r:id="rId13"/>
    <p:sldId id="280" r:id="rId14"/>
    <p:sldId id="282" r:id="rId15"/>
    <p:sldId id="283" r:id="rId16"/>
    <p:sldId id="285" r:id="rId17"/>
    <p:sldId id="303" r:id="rId18"/>
    <p:sldId id="286" r:id="rId19"/>
    <p:sldId id="302" r:id="rId20"/>
    <p:sldId id="301" r:id="rId21"/>
    <p:sldId id="292" r:id="rId22"/>
    <p:sldId id="293" r:id="rId23"/>
    <p:sldId id="294" r:id="rId24"/>
    <p:sldId id="296" r:id="rId25"/>
    <p:sldId id="297" r:id="rId26"/>
    <p:sldId id="271" r:id="rId27"/>
    <p:sldId id="295" r:id="rId28"/>
    <p:sldId id="300" r:id="rId29"/>
    <p:sldId id="299" r:id="rId30"/>
    <p:sldId id="291" r:id="rId31"/>
    <p:sldId id="289" r:id="rId32"/>
    <p:sldId id="263" r:id="rId33"/>
    <p:sldId id="270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229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hyperlink" Target="//commons.wikimedia.org/wiki/File:Bhutan_emblem.sv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89EE4A7-5DC3-B434-DD85-200128572C6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Bhútán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98379B-1F78-47B7-A49C-382F6274B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412776"/>
            <a:ext cx="10801200" cy="4910387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088B850C-FE96-49C7-B0ED-208324BFA1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1" y="572216"/>
            <a:ext cx="10790019" cy="840560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F422928F-181B-415C-A49B-27D33AA9C2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581" y="572215"/>
            <a:ext cx="10778838" cy="5750948"/>
          </a:xfrm>
          <a:prstGeom prst="rect">
            <a:avLst/>
          </a:prstGeom>
          <a:noFill/>
          <a:ln w="571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7CD40E8F-D3D4-4B2C-86C5-E995DD8BD3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836712"/>
            <a:ext cx="2664296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40552F30-A881-43D6-BB1E-842097F9336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20626" y="202056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000">
        <p:split orient="vert"/>
        <p:sndAc>
          <p:stSnd loop="1">
            <p:snd r:embed="rId2" name="Shanti.wav"/>
          </p:stSnd>
        </p:sndAc>
      </p:transition>
    </mc:Choice>
    <mc:Fallback>
      <p:transition spd="slow" advClick="0" advTm="14000">
        <p:split orient="vert"/>
        <p:sndAc>
          <p:stSnd loop="1">
            <p:snd r:embed="rId2" name="Shan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D500FFE-50A7-4706-B905-7C82CD1453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D7BEF6D-5458-4AC5-BB2E-3726F62C4E8C}"/>
              </a:ext>
            </a:extLst>
          </p:cNvPr>
          <p:cNvSpPr/>
          <p:nvPr/>
        </p:nvSpPr>
        <p:spPr>
          <a:xfrm>
            <a:off x="651164" y="548680"/>
            <a:ext cx="10905065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Bhútán</a:t>
            </a:r>
            <a:endParaRPr lang="es-ES" sz="6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60C0E1-65DA-41D3-AFAE-7197BD760E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6667AA5-F729-401A-B9D0-FCFC7CCF6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284AA913-8049-425B-B07F-1867DAACF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636" y="4263323"/>
            <a:ext cx="1150938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 descr="Znak Bhútánu">
            <a:hlinkClick r:id="rId4" tooltip="Znak Bhútánu"/>
            <a:extLst>
              <a:ext uri="{FF2B5EF4-FFF2-40B4-BE49-F238E27FC236}">
                <a16:creationId xmlns:a16="http://schemas.microsoft.com/office/drawing/2014/main" id="{A3502D4A-A6B7-43C5-BBBE-AA8B196B7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1582" y="4186257"/>
            <a:ext cx="1150938" cy="92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2C7A5E6-0A57-41F9-A2BC-801CC620D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1C0DE2-7C42-4E50-BF93-71B51B190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EC1EE53-7182-423D-8DB3-83A4AD453B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E38524-DDD1-4DAC-B38E-37DDC15A1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778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404A89-223B-4197-AF58-EFA127E23C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E58806-5136-4A65-90B8-4FC93CA452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955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2ECC86-A0A7-49E4-8CE3-968C22412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D92AC74-781D-4E20-A971-0A7467E03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01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F1CA14-9358-4C53-B6BA-A7495F344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CDEAE17-76F6-4410-9995-91435B703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088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1DAECF5-270F-427F-B5FD-BFA4B5D53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1DF36B-C46B-4420-9BE4-19B55481FB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540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86BAFA-A2A5-444C-A085-FA01CB8418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76728AD-E0D9-4760-B106-12DDA2CDA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31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AA7D7CF-EC34-4E51-9239-151DCAE36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AEF7152-70CD-4125-9958-024E73D6A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13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5F8103-8836-4CA0-9723-AE4AA0198D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C59F02-C0A0-4C81-BA84-BE04126EB4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60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6A2E90-698D-463D-A1A9-24F5308A68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2DABB6B-361D-439A-A3AF-D7785E5A6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69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479618-57EB-4A49-AFB7-87EF7EC13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E2FAEF-E0C4-42E2-B9C8-C0113D986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71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20CDB7-9FDA-4AA6-9ACA-47FADE421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CB3898-6FE8-414D-BF25-D063586E1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705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A5F982-C6E3-42EC-972B-0195242361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681738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5355F17-9F8B-49D7-AF86-1CBA3347E3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68173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11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1CC32E-7103-4D6C-831B-4085DDFF5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4709"/>
            <a:ext cx="10905064" cy="5559822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7D4E367-022D-4FB5-BF2B-10B5FA4B5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982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31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F96B93-508C-47C2-9EF9-24BE94DBD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907B3B8-86A6-42B6-B6C3-D3AD9EEB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53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DC96E79-5176-43CD-8090-8D04B0804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E9498D-37D8-4241-AD74-00EB20025A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96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60EB1EB-D92C-46EE-9825-B6303A494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872BE61-8540-40A0-9476-A2D04A015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808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5F4B9D1-EA49-4286-B647-A26A19926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69A2472-76E3-478D-99A9-BB317A30B9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94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D7136C8-2C1C-4D4F-B84A-54F14E377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1F6259-32F5-4D93-9F29-990CA91D32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38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72F881-3614-4154-932B-DEC6D628E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E1705D-CE02-4794-A4F7-832A350DBF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169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EECE54-90F0-4870-B250-9A56D761F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79E365-2157-4DD4-86BC-5F425E4E81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784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93460B-8F6C-4267-9AFF-0FBC648F18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CB19F99-C1B0-4B5E-8DD5-BB1BED135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77DB93-5CC7-4348-A135-FABEB800A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3D94E46-AF25-44E6-A24A-04BA5E063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93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D4A4B4-9867-4218-AAA8-AD7DDB44B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AF0F39F-369B-4FE3-A9E1-97A6010579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411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ABFCC1-FA7B-45FB-B357-24C92611A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843042F-ECA2-4AEF-A7C7-3EB073ACC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10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E205284-BD36-4793-8C4D-0047BD745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6A97A8-E278-4A9E-BC14-AE553677A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44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2F4FE3-65FD-4106-A3D5-0281CF92C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8C4AD4E-D3B2-4E0F-AC18-81A67A20EB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200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890AF5A-0DF4-44E9-A425-12DAD9F22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59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C6AD53-0A43-4D00-A0B6-F6841D206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770958-13F4-43B8-8C02-25137312E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5BC793-B3D2-476D-9222-2E11EA323E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BBC96EF-FFF9-4F62-9055-FD048AE18C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92" y="494109"/>
            <a:ext cx="10795908" cy="49898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ECA13AC-E2F8-4D46-B3D7-CCD760153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030" y="510489"/>
            <a:ext cx="10781278" cy="498930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821F716-D9AF-63AC-88DA-1CD6FCD96CAF}"/>
              </a:ext>
            </a:extLst>
          </p:cNvPr>
          <p:cNvSpPr/>
          <p:nvPr/>
        </p:nvSpPr>
        <p:spPr>
          <a:xfrm>
            <a:off x="1487488" y="1988840"/>
            <a:ext cx="2592288" cy="352674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6172E25-345F-6593-D209-08B9608B054D}"/>
              </a:ext>
            </a:extLst>
          </p:cNvPr>
          <p:cNvSpPr/>
          <p:nvPr/>
        </p:nvSpPr>
        <p:spPr>
          <a:xfrm>
            <a:off x="1739516" y="1632011"/>
            <a:ext cx="2232248" cy="6528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B6222DB7-18A7-98D0-367A-7132F4030364}"/>
              </a:ext>
            </a:extLst>
          </p:cNvPr>
          <p:cNvSpPr/>
          <p:nvPr/>
        </p:nvSpPr>
        <p:spPr>
          <a:xfrm>
            <a:off x="1559496" y="2671280"/>
            <a:ext cx="2592288" cy="147732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53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80</cp:revision>
  <dcterms:created xsi:type="dcterms:W3CDTF">2020-02-21T13:54:42Z</dcterms:created>
  <dcterms:modified xsi:type="dcterms:W3CDTF">2023-03-27T17:14:46Z</dcterms:modified>
</cp:coreProperties>
</file>