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4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4.wav"/><Relationship Id="rId3" Type="http://schemas.openxmlformats.org/officeDocument/2006/relationships/image" Target="../media/image1.png"/><Relationship Id="rId21" Type="http://schemas.openxmlformats.org/officeDocument/2006/relationships/audio" Target="../media/audio7.wav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audio" Target="../media/audio3.wav"/><Relationship Id="rId2" Type="http://schemas.openxmlformats.org/officeDocument/2006/relationships/audio" Target="../media/audio1.wav"/><Relationship Id="rId16" Type="http://schemas.openxmlformats.org/officeDocument/2006/relationships/audio" Target="../media/audio2.wav"/><Relationship Id="rId20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gif"/><Relationship Id="rId10" Type="http://schemas.openxmlformats.org/officeDocument/2006/relationships/image" Target="../media/image8.png"/><Relationship Id="rId19" Type="http://schemas.openxmlformats.org/officeDocument/2006/relationships/audio" Target="../media/audio5.wav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gif"/><Relationship Id="rId22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492896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Ricky King 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40271AC5-2B60-4906-A771-8C30F6753EE4}"/>
              </a:ext>
            </a:extLst>
          </p:cNvPr>
          <p:cNvSpPr/>
          <p:nvPr/>
        </p:nvSpPr>
        <p:spPr>
          <a:xfrm>
            <a:off x="0" y="473014"/>
            <a:ext cx="9144000" cy="558790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12">
            <a:extLst>
              <a:ext uri="{FF2B5EF4-FFF2-40B4-BE49-F238E27FC236}">
                <a16:creationId xmlns:a16="http://schemas.microsoft.com/office/drawing/2014/main" id="{C9D13BCE-CAB5-4F52-BA79-690DE85F1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9" y="439231"/>
            <a:ext cx="3932463" cy="3141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id="{38BE42F0-ACF2-4E4F-B855-5B7B157C6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9" y="3429000"/>
            <a:ext cx="3951112" cy="2605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21">
            <a:extLst>
              <a:ext uri="{FF2B5EF4-FFF2-40B4-BE49-F238E27FC236}">
                <a16:creationId xmlns:a16="http://schemas.microsoft.com/office/drawing/2014/main" id="{99CD8C9A-567C-42BA-B40D-D1EF3257C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76" y="439231"/>
            <a:ext cx="8995220" cy="5602072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A996B223-F249-4970-933C-752D6E81099B}"/>
              </a:ext>
            </a:extLst>
          </p:cNvPr>
          <p:cNvSpPr/>
          <p:nvPr/>
        </p:nvSpPr>
        <p:spPr>
          <a:xfrm>
            <a:off x="9058161" y="5981845"/>
            <a:ext cx="101789" cy="1206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21">
            <a:extLst>
              <a:ext uri="{FF2B5EF4-FFF2-40B4-BE49-F238E27FC236}">
                <a16:creationId xmlns:a16="http://schemas.microsoft.com/office/drawing/2014/main" id="{D59BEDAF-CBA5-48AD-92CF-9D4AD08910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76" y="439231"/>
            <a:ext cx="8995220" cy="5602072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1" name="Picture 8" descr="h14">
            <a:extLst>
              <a:ext uri="{FF2B5EF4-FFF2-40B4-BE49-F238E27FC236}">
                <a16:creationId xmlns:a16="http://schemas.microsoft.com/office/drawing/2014/main" id="{DFC77435-B0F8-419B-9B4F-CA13509AB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20" y="1774622"/>
            <a:ext cx="1924559" cy="185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WordArt 72">
            <a:extLst>
              <a:ext uri="{FF2B5EF4-FFF2-40B4-BE49-F238E27FC236}">
                <a16:creationId xmlns:a16="http://schemas.microsoft.com/office/drawing/2014/main" id="{939DDE27-42BC-48EB-8945-F83D65872F67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248786" y="3686950"/>
            <a:ext cx="1051018" cy="112748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sz="2000" b="1" kern="10" dirty="0">
              <a:solidFill>
                <a:schemeClr val="tx2">
                  <a:lumMod val="95000"/>
                  <a:lumOff val="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5779DA65-D72B-46D9-A618-3CBB3446C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" y="3181268"/>
            <a:ext cx="646332" cy="646332"/>
          </a:xfrm>
          <a:prstGeom prst="rect">
            <a:avLst/>
          </a:prstGeom>
        </p:spPr>
      </p:pic>
      <p:pic>
        <p:nvPicPr>
          <p:cNvPr id="14" name="Picture 17">
            <a:extLst>
              <a:ext uri="{FF2B5EF4-FFF2-40B4-BE49-F238E27FC236}">
                <a16:creationId xmlns:a16="http://schemas.microsoft.com/office/drawing/2014/main" id="{7EA1978B-4481-42BF-86CC-387BB98B9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737" y="3873193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0C3C8748-342B-461A-92AA-C9A57F0851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078" y="4708474"/>
            <a:ext cx="773539" cy="1125996"/>
          </a:xfrm>
          <a:prstGeom prst="rect">
            <a:avLst/>
          </a:prstGeom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47D311EF-241C-4151-8D14-AFC2392DAE22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18BB6925-B197-46EC-8556-8059E7D54AE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55544" y="1364695"/>
            <a:ext cx="302979" cy="306585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0408F5AF-B28D-496A-865A-BB394B2AF52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55545" y="4996580"/>
            <a:ext cx="286050" cy="289454"/>
          </a:xfrm>
          <a:prstGeom prst="rect">
            <a:avLst/>
          </a:prstGeom>
        </p:spPr>
      </p:pic>
      <p:sp>
        <p:nvSpPr>
          <p:cNvPr id="26" name="Text Box 47">
            <a:extLst>
              <a:ext uri="{FF2B5EF4-FFF2-40B4-BE49-F238E27FC236}">
                <a16:creationId xmlns:a16="http://schemas.microsoft.com/office/drawing/2014/main" id="{1F625B6A-22B6-46C6-A5AD-5540E83DA7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1420" y="1388168"/>
            <a:ext cx="10278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Monkey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dance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3300813A-A5A7-4B81-AA41-B545F65211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5488" y="2097118"/>
            <a:ext cx="14394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Down by </a:t>
            </a:r>
            <a:r>
              <a:rPr lang="cs-CZ" altLang="cs-CZ" sz="1200" b="1" dirty="0" err="1">
                <a:solidFill>
                  <a:srgbClr val="FF0000"/>
                </a:solidFill>
              </a:rPr>
              <a:t>the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riverside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4732073C-8263-43B7-95F5-E871F945EA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1689" y="2815334"/>
            <a:ext cx="117256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Zorba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F6E288A1-68B7-49E5-B401-FD40359F0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1689" y="3428559"/>
            <a:ext cx="111174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Delilah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E0B84C4B-7A76-45A6-A8C3-04179A4F54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6882" y="4049531"/>
            <a:ext cx="9789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Melody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dream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4B1A1B5A-D4E5-49E9-9C00-FB75639C5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9690" y="4765869"/>
            <a:ext cx="10220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Pink</a:t>
            </a:r>
          </a:p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cadillac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5A74ADC2-0F80-4B50-AB5B-08168DBD8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9870" y="5468395"/>
            <a:ext cx="116184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Olé,Olá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42" name="Obrázek 41">
            <a:extLst>
              <a:ext uri="{FF2B5EF4-FFF2-40B4-BE49-F238E27FC236}">
                <a16:creationId xmlns:a16="http://schemas.microsoft.com/office/drawing/2014/main" id="{2EEC6914-34EF-4244-8741-C36C6DB2962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811" y="442151"/>
            <a:ext cx="4070685" cy="3125628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3205DA7A-F22B-401B-AC9A-705F13FAD40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4981762" y="3418252"/>
            <a:ext cx="4070685" cy="2633855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5761EE5B-95F1-475C-8965-96BA5B51D80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53757" y="1437442"/>
            <a:ext cx="3686849" cy="4030954"/>
          </a:xfrm>
          <a:prstGeom prst="rect">
            <a:avLst/>
          </a:prstGeom>
          <a:ln w="31750">
            <a:solidFill>
              <a:srgbClr val="C00000"/>
            </a:solidFill>
          </a:ln>
        </p:spPr>
      </p:pic>
      <p:sp>
        <p:nvSpPr>
          <p:cNvPr id="44" name="Rectangle 21">
            <a:extLst>
              <a:ext uri="{FF2B5EF4-FFF2-40B4-BE49-F238E27FC236}">
                <a16:creationId xmlns:a16="http://schemas.microsoft.com/office/drawing/2014/main" id="{2FCCF134-2F79-4D16-8CD0-0CDBD6F074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76" y="452956"/>
            <a:ext cx="9066052" cy="5587906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427B423F-2290-4B0B-9B07-98D165D091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262" y="731097"/>
            <a:ext cx="95814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Silver</a:t>
            </a:r>
          </a:p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Sea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47" name="Obrázek 46">
            <a:extLst>
              <a:ext uri="{FF2B5EF4-FFF2-40B4-BE49-F238E27FC236}">
                <a16:creationId xmlns:a16="http://schemas.microsoft.com/office/drawing/2014/main" id="{9F03D682-C66A-4B17-BA39-7E9DD81064E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3598">
            <a:off x="5264516" y="4151022"/>
            <a:ext cx="1392013" cy="1187094"/>
          </a:xfrm>
          <a:prstGeom prst="rect">
            <a:avLst/>
          </a:prstGeom>
        </p:spPr>
      </p:pic>
      <p:sp>
        <p:nvSpPr>
          <p:cNvPr id="48" name="WordArt 16" descr="A fun our 2">
            <a:extLst>
              <a:ext uri="{FF2B5EF4-FFF2-40B4-BE49-F238E27FC236}">
                <a16:creationId xmlns:a16="http://schemas.microsoft.com/office/drawing/2014/main" id="{0C7C4AFB-9813-440D-8E3F-760C1854876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03857" y="739935"/>
            <a:ext cx="3736750" cy="53490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300" kern="10" dirty="0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1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Impact" panose="020B0806030902050204" pitchFamily="34" charset="0"/>
              </a:rPr>
              <a:t>RICKY KING</a:t>
            </a:r>
          </a:p>
        </p:txBody>
      </p:sp>
      <p:pic>
        <p:nvPicPr>
          <p:cNvPr id="49" name="Obrázek 48">
            <a:extLst>
              <a:ext uri="{FF2B5EF4-FFF2-40B4-BE49-F238E27FC236}">
                <a16:creationId xmlns:a16="http://schemas.microsoft.com/office/drawing/2014/main" id="{3D1E947D-4DC8-4554-98EC-97271FA888A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013" y="524760"/>
            <a:ext cx="773539" cy="112599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EAAAC2E1-F740-401F-BA20-9FF86C55BA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294" y="682259"/>
            <a:ext cx="639762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49">
            <a:extLst>
              <a:ext uri="{FF2B5EF4-FFF2-40B4-BE49-F238E27FC236}">
                <a16:creationId xmlns:a16="http://schemas.microsoft.com/office/drawing/2014/main" id="{0D871346-FE8B-4599-8293-4247B0D9F9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601" y="1900426"/>
            <a:ext cx="639762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49">
            <a:extLst>
              <a:ext uri="{FF2B5EF4-FFF2-40B4-BE49-F238E27FC236}">
                <a16:creationId xmlns:a16="http://schemas.microsoft.com/office/drawing/2014/main" id="{D0D8EAFF-8AF2-44B4-B0D2-E556C2FBE5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054" y="5468395"/>
            <a:ext cx="389699" cy="34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49">
            <a:extLst>
              <a:ext uri="{FF2B5EF4-FFF2-40B4-BE49-F238E27FC236}">
                <a16:creationId xmlns:a16="http://schemas.microsoft.com/office/drawing/2014/main" id="{3970B8A2-0435-48EB-BF53-827EA32B6B6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340" y="1568437"/>
            <a:ext cx="389699" cy="34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49">
            <a:extLst>
              <a:ext uri="{FF2B5EF4-FFF2-40B4-BE49-F238E27FC236}">
                <a16:creationId xmlns:a16="http://schemas.microsoft.com/office/drawing/2014/main" id="{E33B1266-A6FE-46DA-BD0C-10AA85C901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954" y="5661862"/>
            <a:ext cx="361215" cy="31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44">
            <a:extLst>
              <a:ext uri="{FF2B5EF4-FFF2-40B4-BE49-F238E27FC236}">
                <a16:creationId xmlns:a16="http://schemas.microsoft.com/office/drawing/2014/main" id="{10C34989-A08C-4998-A832-F438935E5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857" y="5562236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44">
            <a:extLst>
              <a:ext uri="{FF2B5EF4-FFF2-40B4-BE49-F238E27FC236}">
                <a16:creationId xmlns:a16="http://schemas.microsoft.com/office/drawing/2014/main" id="{6FC266EA-3F88-48AB-BC96-6362BBA66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680" y="5587275"/>
            <a:ext cx="383559" cy="353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44">
            <a:extLst>
              <a:ext uri="{FF2B5EF4-FFF2-40B4-BE49-F238E27FC236}">
                <a16:creationId xmlns:a16="http://schemas.microsoft.com/office/drawing/2014/main" id="{AB53A743-9152-4195-A11E-403FAE6397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973" y="5562236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44">
            <a:extLst>
              <a:ext uri="{FF2B5EF4-FFF2-40B4-BE49-F238E27FC236}">
                <a16:creationId xmlns:a16="http://schemas.microsoft.com/office/drawing/2014/main" id="{EF4CEF09-2CD0-4E37-9991-E1E77B8917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3564" y="5579613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44">
            <a:extLst>
              <a:ext uri="{FF2B5EF4-FFF2-40B4-BE49-F238E27FC236}">
                <a16:creationId xmlns:a16="http://schemas.microsoft.com/office/drawing/2014/main" id="{A1436972-32A8-4B84-8035-5D4882D8E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387" y="5602056"/>
            <a:ext cx="383559" cy="353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" name="AutoShape 41" descr="1 - kolo - gif">
            <a:extLst>
              <a:ext uri="{FF2B5EF4-FFF2-40B4-BE49-F238E27FC236}">
                <a16:creationId xmlns:a16="http://schemas.microsoft.com/office/drawing/2014/main" id="{30927A42-DA65-4C31-AFE7-5E8334C1D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6547" y="1525015"/>
            <a:ext cx="1206852" cy="1036641"/>
          </a:xfrm>
          <a:prstGeom prst="star5">
            <a:avLst/>
          </a:prstGeom>
          <a:noFill/>
          <a:ln w="508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" name="Text Box 47">
            <a:extLst>
              <a:ext uri="{FF2B5EF4-FFF2-40B4-BE49-F238E27FC236}">
                <a16:creationId xmlns:a16="http://schemas.microsoft.com/office/drawing/2014/main" id="{3044754D-0055-4214-9E64-7F25AC8BFE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224" y="1741045"/>
            <a:ext cx="5491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3600" b="1" dirty="0">
                <a:solidFill>
                  <a:schemeClr val="bg1"/>
                </a:solidFill>
              </a:rPr>
              <a:t>2</a:t>
            </a:r>
            <a:endParaRPr lang="nl-BE" altLang="cs-CZ" sz="3600" b="1" dirty="0">
              <a:solidFill>
                <a:schemeClr val="bg1"/>
              </a:solidFill>
            </a:endParaRPr>
          </a:p>
        </p:txBody>
      </p:sp>
      <p:pic>
        <p:nvPicPr>
          <p:cNvPr id="63" name="Picture 49">
            <a:extLst>
              <a:ext uri="{FF2B5EF4-FFF2-40B4-BE49-F238E27FC236}">
                <a16:creationId xmlns:a16="http://schemas.microsoft.com/office/drawing/2014/main" id="{9B61E5ED-2D10-48F2-A69D-67848891BF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997" y="5012992"/>
            <a:ext cx="389699" cy="34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49">
            <a:extLst>
              <a:ext uri="{FF2B5EF4-FFF2-40B4-BE49-F238E27FC236}">
                <a16:creationId xmlns:a16="http://schemas.microsoft.com/office/drawing/2014/main" id="{B66D6287-31E7-4A0B-9292-A3B1072829A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866" y="4999733"/>
            <a:ext cx="389699" cy="34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49">
            <a:extLst>
              <a:ext uri="{FF2B5EF4-FFF2-40B4-BE49-F238E27FC236}">
                <a16:creationId xmlns:a16="http://schemas.microsoft.com/office/drawing/2014/main" id="{48E28B0D-7387-4129-9B7C-07052D617AD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397" y="5165392"/>
            <a:ext cx="389699" cy="34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49">
            <a:extLst>
              <a:ext uri="{FF2B5EF4-FFF2-40B4-BE49-F238E27FC236}">
                <a16:creationId xmlns:a16="http://schemas.microsoft.com/office/drawing/2014/main" id="{41C5CEA2-D176-4EB3-A775-A3A26A3BE0C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204" y="3116785"/>
            <a:ext cx="250269" cy="221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49">
            <a:extLst>
              <a:ext uri="{FF2B5EF4-FFF2-40B4-BE49-F238E27FC236}">
                <a16:creationId xmlns:a16="http://schemas.microsoft.com/office/drawing/2014/main" id="{6D4EC9D5-8748-4DBC-B358-0F345519FD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054" y="3246357"/>
            <a:ext cx="243621" cy="21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55">
            <a:hlinkClick r:id="" action="ppaction://noaction">
              <a:snd r:embed="rId2" name="1.Ricky King - Olé.wav"/>
            </a:hlinkClick>
            <a:extLst>
              <a:ext uri="{FF2B5EF4-FFF2-40B4-BE49-F238E27FC236}">
                <a16:creationId xmlns:a16="http://schemas.microsoft.com/office/drawing/2014/main" id="{1EF17480-7200-4629-B618-FBA8834330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590" y="5372083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55">
            <a:hlinkClick r:id="" action="ppaction://noaction">
              <a:snd r:embed="rId16" name="22.Ricky King - Silver sea.wav"/>
            </a:hlinkClick>
            <a:extLst>
              <a:ext uri="{FF2B5EF4-FFF2-40B4-BE49-F238E27FC236}">
                <a16:creationId xmlns:a16="http://schemas.microsoft.com/office/drawing/2014/main" id="{A02C1FC3-1516-4380-95A4-5CB176EDE2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527" y="704869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5">
            <a:hlinkClick r:id="" action="ppaction://noaction">
              <a:snd r:embed="rId17" name="2.Ricky King - Monkey dance.wav"/>
            </a:hlinkClick>
            <a:extLst>
              <a:ext uri="{FF2B5EF4-FFF2-40B4-BE49-F238E27FC236}">
                <a16:creationId xmlns:a16="http://schemas.microsoft.com/office/drawing/2014/main" id="{DE459A22-EB9D-4243-8BFB-FC9DD7546B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489" y="1368167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55">
            <a:hlinkClick r:id="" action="ppaction://noaction">
              <a:snd r:embed="rId18" name="9.Ricky King - Down by the riverside.wav"/>
            </a:hlinkClick>
            <a:extLst>
              <a:ext uri="{FF2B5EF4-FFF2-40B4-BE49-F238E27FC236}">
                <a16:creationId xmlns:a16="http://schemas.microsoft.com/office/drawing/2014/main" id="{E888EE34-DDE3-4FCF-A074-9AAE586BAE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2057684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5">
            <a:hlinkClick r:id="" action="ppaction://noaction">
              <a:snd r:embed="rId19" name="14.Ricky King - Zorba.wav"/>
            </a:hlinkClick>
            <a:extLst>
              <a:ext uri="{FF2B5EF4-FFF2-40B4-BE49-F238E27FC236}">
                <a16:creationId xmlns:a16="http://schemas.microsoft.com/office/drawing/2014/main" id="{4524CA30-7B2C-44BB-B264-0302786179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2741321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55">
            <a:hlinkClick r:id="" action="ppaction://noaction">
              <a:snd r:embed="rId20" name="15.Ricky King - Delilah.wav"/>
            </a:hlinkClick>
            <a:extLst>
              <a:ext uri="{FF2B5EF4-FFF2-40B4-BE49-F238E27FC236}">
                <a16:creationId xmlns:a16="http://schemas.microsoft.com/office/drawing/2014/main" id="{ADF00586-3E93-4677-8251-9FDA499A4CD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3390287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55">
            <a:hlinkClick r:id="" action="ppaction://noaction">
              <a:snd r:embed="rId21" name="19.Ricky King - Melody dream.wav"/>
            </a:hlinkClick>
            <a:extLst>
              <a:ext uri="{FF2B5EF4-FFF2-40B4-BE49-F238E27FC236}">
                <a16:creationId xmlns:a16="http://schemas.microsoft.com/office/drawing/2014/main" id="{0F3C8FF8-DD9C-4D5F-A955-E241D43B20E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4049941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55">
            <a:hlinkClick r:id="" action="ppaction://noaction">
              <a:snd r:embed="rId22" name="18.Ricky King - Pink cadillac.wav"/>
            </a:hlinkClick>
            <a:extLst>
              <a:ext uri="{FF2B5EF4-FFF2-40B4-BE49-F238E27FC236}">
                <a16:creationId xmlns:a16="http://schemas.microsoft.com/office/drawing/2014/main" id="{45FB186E-E678-42F2-BC3D-033ED8F28C0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4718468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3004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1.Ricky King - Olé.wav"/>
          </p:stSnd>
        </p:sndAc>
      </p:transition>
    </mc:Choice>
    <mc:Fallback>
      <p:transition spd="slow" advClick="0">
        <p:split orient="vert"/>
        <p:sndAc>
          <p:stSnd>
            <p:snd r:embed="rId2" name="1.Ricky King - Ol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46" grpId="0"/>
      <p:bldP spid="62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213</TotalTime>
  <Words>37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Impact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40</cp:revision>
  <dcterms:created xsi:type="dcterms:W3CDTF">2020-02-21T13:54:42Z</dcterms:created>
  <dcterms:modified xsi:type="dcterms:W3CDTF">2023-03-28T16:21:00Z</dcterms:modified>
</cp:coreProperties>
</file>