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87" r:id="rId5"/>
    <p:sldId id="290" r:id="rId6"/>
    <p:sldId id="281" r:id="rId7"/>
    <p:sldId id="273" r:id="rId8"/>
    <p:sldId id="311" r:id="rId9"/>
    <p:sldId id="293" r:id="rId10"/>
    <p:sldId id="298" r:id="rId11"/>
    <p:sldId id="295" r:id="rId12"/>
    <p:sldId id="296" r:id="rId13"/>
    <p:sldId id="297" r:id="rId14"/>
    <p:sldId id="294" r:id="rId15"/>
    <p:sldId id="292" r:id="rId16"/>
    <p:sldId id="289" r:id="rId17"/>
    <p:sldId id="284" r:id="rId18"/>
    <p:sldId id="263" r:id="rId19"/>
    <p:sldId id="277" r:id="rId20"/>
    <p:sldId id="310" r:id="rId21"/>
    <p:sldId id="309" r:id="rId22"/>
    <p:sldId id="283" r:id="rId23"/>
    <p:sldId id="285" r:id="rId24"/>
    <p:sldId id="278" r:id="rId25"/>
    <p:sldId id="276" r:id="rId26"/>
    <p:sldId id="271" r:id="rId27"/>
    <p:sldId id="279" r:id="rId28"/>
    <p:sldId id="288" r:id="rId29"/>
    <p:sldId id="303" r:id="rId30"/>
    <p:sldId id="308" r:id="rId31"/>
    <p:sldId id="286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582" autoAdjust="0"/>
    <p:restoredTop sz="94660"/>
  </p:normalViewPr>
  <p:slideViewPr>
    <p:cSldViewPr>
      <p:cViewPr varScale="1">
        <p:scale>
          <a:sx n="63" d="100"/>
          <a:sy n="63" d="100"/>
        </p:scale>
        <p:origin x="413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28.03.2023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66450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0" y="2767280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Macro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54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3CFA61F-D5A8-FC4E-EB93-6C15496632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548680"/>
            <a:ext cx="10873208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D0FAF528-F70B-81FA-75AC-174EB8E7040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127448" y="2550846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366BBDA4-9BFC-0896-9EF8-5A0E7629D42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468084" y="3717032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Little bird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4" name="Little bir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BBC717C-A83F-5CE9-D39C-FF71B0F3C4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78D9CD8F-4A90-0087-6611-818BAFEB5397}"/>
              </a:ext>
            </a:extLst>
          </p:cNvPr>
          <p:cNvSpPr/>
          <p:nvPr/>
        </p:nvSpPr>
        <p:spPr>
          <a:xfrm>
            <a:off x="4223792" y="5539879"/>
            <a:ext cx="4320480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Macro</a:t>
            </a: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 54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2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52E039B-4C62-4998-A623-13519ED636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D7450C9B-17AF-43FC-9259-9EFD3058E7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3596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8E11E36-ED15-4538-91B6-D340F9F95A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B57B296-25C0-4F09-AF8D-7712EE5846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1062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0540852-C335-471E-A28C-DABD86A961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6AC13D1-9947-47C2-823E-10203601E2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1315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6805F0AB-8EBF-4695-80BC-7952950C59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7" name="Rectangle 9">
            <a:extLst>
              <a:ext uri="{FF2B5EF4-FFF2-40B4-BE49-F238E27FC236}">
                <a16:creationId xmlns:a16="http://schemas.microsoft.com/office/drawing/2014/main" id="{212BE8C6-7D5B-42B7-A97E-EE80EB4D97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0397CE3-FA08-D83A-3F5E-F964D6F792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83917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31534EF-A851-4C4A-852B-76A7B5B31F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FA63482-B248-4E17-A69F-A94F521C97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34301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259D5AB-C1BA-4C1B-8521-6382A22B03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0DC6CDED-1F82-4FB0-B77B-72C65C63C5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6071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8F9A0D2-226B-4B04-B491-16DE478BE5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96F2185-5156-4C7B-9B3D-4C18EDEE01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4299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650EC1B-1C64-4025-ADA1-5FBB3272B2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0B2D1F4-95BC-450F-8793-E539955EE1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6609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E3A9ABD-6FF9-4337-BF20-74638504DB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1A68D5A-9EB2-4935-AAD1-47BDD7E6E6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85107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48E7B4D-B660-432B-B623-749FC05DF0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3352ABC-82E3-4007-81F0-DB8DC286D0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9560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85A1FA7-CEBD-4EE5-A373-D8A15EB2B7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11A888F-A803-4897-8455-5541FF52C9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72833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16EAB66-87C4-4D22-931F-0551F1F0C2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345" y="643465"/>
            <a:ext cx="10902186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37A35C5-55A4-4BC1-A168-C51DCD5AA7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0209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83EF6BD-03DB-4F56-95CA-257FE8D45F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9CDE4E9-108E-46F7-916C-39E18A9FD3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490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F0E885C-D083-499D-8B8A-CB6E7FACDE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EAA17B6-61A6-4531-98E5-7305DCEFD3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224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C3C3FE9-5618-4597-B12B-BBA8A3A1AF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7D50FE5-8ED3-46CB-837C-2DC43F3401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4326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C873D49-C15E-4137-BAF4-075C3396CF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8B244E3-BE1E-47CE-A91B-4318AA4176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6781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6321977-E0F0-0801-7A83-C1BE61A033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117096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C6960E8-0655-4210-8FBE-F47E27A3AC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6A82F3F-CCED-467A-847C-094E61AB9E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6050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1D398D7-E80F-4E2B-B4A3-0FC583481A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BEA5492-05F1-4242-B283-F70BCD6D10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41889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A0532EE-8C8B-4210-8401-15E8EB39AB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96D8332-1A97-4FAA-8EC6-11A1450CE0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D9F2349-A600-4179-8336-3FEFDE6A88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0980A21-8E24-49B6-93E0-90845FF093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2664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7F4664E-676B-4835-B870-DFBC40181A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BA7BFD9-F5C0-43F2-9CED-C9992C2542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253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DEE29C1-A126-4667-A1DF-8EE9A7D5F0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580ACDF-2213-4FE1-9428-F426F12F85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6714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20184FD-4C6A-4F6D-9623-0207F69581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C4EF84E-D823-45C2-9798-90FAE5935F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0558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A14D19B-E4FA-AD4A-E0DA-AD0C769C9E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C3942EA-0CDA-4DC6-9B3C-A4CC203274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6707F388-5782-44AB-BAD4-119F4267C8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68494"/>
            <a:ext cx="1178463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        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   Visitami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Navštivte mně :                                                                                        </a:t>
            </a:r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9292" y="6130642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BF1A0B40-D5BC-902F-9717-5D993E871537}"/>
              </a:ext>
            </a:extLst>
          </p:cNvPr>
          <p:cNvSpPr/>
          <p:nvPr/>
        </p:nvSpPr>
        <p:spPr>
          <a:xfrm>
            <a:off x="2372708" y="6598716"/>
            <a:ext cx="7387973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B6C27B22-89DC-B91B-BD87-17F0039E907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346" y="494109"/>
            <a:ext cx="10784254" cy="5074385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FDEDDCD4-BA89-C650-D557-5AF525CE2ED5}"/>
              </a:ext>
            </a:extLst>
          </p:cNvPr>
          <p:cNvSpPr/>
          <p:nvPr/>
        </p:nvSpPr>
        <p:spPr>
          <a:xfrm>
            <a:off x="983432" y="4608102"/>
            <a:ext cx="3332125" cy="53503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25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  <p:bldP spid="5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279</TotalTime>
  <Words>44</Words>
  <Application>Microsoft Office PowerPoint</Application>
  <PresentationFormat>Širokoúhlá obrazovka</PresentationFormat>
  <Paragraphs>9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87</cp:revision>
  <dcterms:created xsi:type="dcterms:W3CDTF">2020-02-21T13:54:42Z</dcterms:created>
  <dcterms:modified xsi:type="dcterms:W3CDTF">2023-03-28T11:57:55Z</dcterms:modified>
</cp:coreProperties>
</file>