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1" r:id="rId4"/>
    <p:sldId id="264" r:id="rId5"/>
    <p:sldId id="280" r:id="rId6"/>
    <p:sldId id="314" r:id="rId7"/>
    <p:sldId id="296" r:id="rId8"/>
    <p:sldId id="291" r:id="rId9"/>
    <p:sldId id="297" r:id="rId10"/>
    <p:sldId id="315" r:id="rId11"/>
    <p:sldId id="312" r:id="rId12"/>
    <p:sldId id="313" r:id="rId13"/>
    <p:sldId id="278" r:id="rId14"/>
    <p:sldId id="302" r:id="rId15"/>
    <p:sldId id="303" r:id="rId16"/>
    <p:sldId id="301" r:id="rId17"/>
    <p:sldId id="311" r:id="rId18"/>
    <p:sldId id="309" r:id="rId19"/>
    <p:sldId id="306" r:id="rId20"/>
    <p:sldId id="305" r:id="rId21"/>
    <p:sldId id="304" r:id="rId22"/>
    <p:sldId id="300" r:id="rId23"/>
    <p:sldId id="299" r:id="rId24"/>
    <p:sldId id="298" r:id="rId25"/>
    <p:sldId id="295" r:id="rId26"/>
    <p:sldId id="294" r:id="rId27"/>
    <p:sldId id="292" r:id="rId28"/>
    <p:sldId id="293" r:id="rId29"/>
    <p:sldId id="285" r:id="rId30"/>
    <p:sldId id="307" r:id="rId31"/>
    <p:sldId id="287" r:id="rId32"/>
    <p:sldId id="288" r:id="rId33"/>
    <p:sldId id="289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5" Type="http://schemas.microsoft.com/office/2007/relationships/hdphoto" Target="../media/hdphoto10.wdp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367302E-6EE4-9F5F-8737-095F570DF96D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Kyrgyzstán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Kirghizistan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357C32-D0EE-4EC1-BF82-90791A12C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FD28512-BFF1-4388-9920-094CD2F297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78163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D1F1B66-587D-44AA-B38F-82E2255147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18799" y="168641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Kyrgyz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Kyrgy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2A458E-BAFC-477E-A004-CDC919627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980728"/>
            <a:ext cx="1080120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6C318D2-97BD-461F-B478-37B1950E8B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03962" y="548678"/>
            <a:ext cx="10792638" cy="432049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7D1CAF96-5CC4-462E-AB17-844A1BC35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962" y="548676"/>
            <a:ext cx="10784076" cy="5760643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5FD8790-1CA6-499D-8EE3-734FFD6EE3B1}"/>
              </a:ext>
            </a:extLst>
          </p:cNvPr>
          <p:cNvSpPr/>
          <p:nvPr/>
        </p:nvSpPr>
        <p:spPr>
          <a:xfrm>
            <a:off x="4655840" y="764702"/>
            <a:ext cx="36724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Kyrgyzstán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DF3BC991-B71F-4222-B8EF-6C71ADBAB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408" y="729887"/>
            <a:ext cx="1458856" cy="1204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3C14E6AD-9BB0-476D-99C0-628143FB1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57" y="729887"/>
            <a:ext cx="1356861" cy="792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06EACB2D-D411-4D25-A526-B59835054E3D}"/>
              </a:ext>
            </a:extLst>
          </p:cNvPr>
          <p:cNvSpPr txBox="1"/>
          <p:nvPr/>
        </p:nvSpPr>
        <p:spPr>
          <a:xfrm>
            <a:off x="-83128" y="6391705"/>
            <a:ext cx="12275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              </a:t>
            </a:r>
            <a:r>
              <a:rPr lang="cs-CZ" b="1" dirty="0" err="1">
                <a:solidFill>
                  <a:srgbClr val="FF0000"/>
                </a:solidFill>
              </a:rPr>
              <a:t>Kârgâzstan</a:t>
            </a:r>
            <a:r>
              <a:rPr lang="cs-CZ" b="1" dirty="0">
                <a:solidFill>
                  <a:srgbClr val="FF0000"/>
                </a:solidFill>
              </a:rPr>
              <a:t>  </a:t>
            </a:r>
            <a:r>
              <a:rPr lang="cs-CZ" b="1" dirty="0" err="1">
                <a:solidFill>
                  <a:srgbClr val="FF0000"/>
                </a:solidFill>
              </a:rPr>
              <a:t>Kirgizsko</a:t>
            </a:r>
            <a:r>
              <a:rPr lang="cs-CZ" b="1" dirty="0">
                <a:solidFill>
                  <a:srgbClr val="FF0000"/>
                </a:solidFill>
              </a:rPr>
              <a:t>  </a:t>
            </a:r>
            <a:r>
              <a:rPr lang="cs-CZ" b="1" dirty="0" err="1">
                <a:solidFill>
                  <a:srgbClr val="FF0000"/>
                </a:solidFill>
              </a:rPr>
              <a:t>Kirgistan</a:t>
            </a: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Kirgizio</a:t>
            </a: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Kirgisistan</a:t>
            </a:r>
            <a:r>
              <a:rPr lang="cs-CZ" b="1" dirty="0">
                <a:solidFill>
                  <a:srgbClr val="FF0000"/>
                </a:solidFill>
              </a:rPr>
              <a:t>    </a:t>
            </a:r>
            <a:r>
              <a:rPr lang="cs-CZ" b="1" dirty="0" err="1">
                <a:solidFill>
                  <a:srgbClr val="FF0000"/>
                </a:solidFill>
              </a:rPr>
              <a:t>Kirghizistan</a:t>
            </a:r>
            <a:r>
              <a:rPr lang="cs-CZ" b="1" dirty="0">
                <a:solidFill>
                  <a:srgbClr val="FF0000"/>
                </a:solidFill>
              </a:rPr>
              <a:t>    </a:t>
            </a:r>
            <a:r>
              <a:rPr lang="cs-CZ" b="1" dirty="0" err="1">
                <a:solidFill>
                  <a:srgbClr val="FF0000"/>
                </a:solidFill>
              </a:rPr>
              <a:t>Kirgizië</a:t>
            </a: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Kirguistán</a:t>
            </a: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Quirguistão</a:t>
            </a: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Kirgizisztán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8115B3B4-99B5-4572-8760-CC16322FF53F}"/>
              </a:ext>
            </a:extLst>
          </p:cNvPr>
          <p:cNvSpPr/>
          <p:nvPr/>
        </p:nvSpPr>
        <p:spPr>
          <a:xfrm>
            <a:off x="4621413" y="1612252"/>
            <a:ext cx="36724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az-Cyrl-A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Кыргызстан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</p:transition>
    </mc:Choice>
    <mc:Fallback xmlns="">
      <p:transition spd="slow" advClick="0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115931A-7E6F-47DB-AA91-AA97C85CD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334C36-9A75-4AC5-94DB-7DB6E93D0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078602-51D5-4D06-911D-8BC1A9524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509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DDAEBA-8167-4158-B05D-0A9F475FF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093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2D16CE-FDB0-4409-8BED-B02451915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752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2A1002-295D-44ED-B734-740F429FE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753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543107-E056-46AE-8C44-B033BE1F9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112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5F654E-138D-4BEA-9500-EEE08CE51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70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212396-A726-4967-B561-058A5BE21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1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A4EC9B7-B3E8-4C85-9292-C8C1AE8D7D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F34CFD-FB24-49DC-9AFF-6B3D978C8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04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B63600-EE54-485A-9397-144AA7647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837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D8F681-7710-429B-ADBC-92BC5E5A0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116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739A6D-B744-4F73-8274-7F20D257C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15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F6A4E8-2A5E-48F0-9EAD-A098FC7BB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7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C0BD31-6D56-4CD9-947F-D97023297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98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CE9AC5-A0A3-4622-9A9F-2BB28AD59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517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3A3797-7389-4F38-887F-6F33C7D47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6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2F46A0-3B97-4B0C-85CD-191486226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06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482831-BB14-4B58-8B3B-8302BBCE6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07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8DB024-030F-4755-A6DC-C1043F058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784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A4DC057-8B52-4F9D-8109-B73C531B8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387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6BBA0A-EC66-45A0-B343-28BB824CB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93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125B71-033D-43D9-B2B4-8C9CD5803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5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6AB4D2-309F-483F-964F-62AA14A13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07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5085BF-72ED-468E-A8DC-3BE66AE8A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33F61B-F71B-4328-B849-52B6392C7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591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1D7161-DEA6-4073-8714-27D47BC7B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072744-8584-4F1E-BF9B-91ABEA46A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F1E34D-44C1-4599-8AF3-240B42F1D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8B7D7B38-18A3-41E5-963D-D44BF0827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3216"/>
            <a:ext cx="10801200" cy="493079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F4750BD2-1EFB-47AA-BE27-61021B499EA5}"/>
              </a:ext>
            </a:extLst>
          </p:cNvPr>
          <p:cNvSpPr/>
          <p:nvPr/>
        </p:nvSpPr>
        <p:spPr>
          <a:xfrm>
            <a:off x="4799856" y="581491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65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2023-03-17T16:37:08Z</dcterms:modified>
</cp:coreProperties>
</file>