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311" r:id="rId7"/>
    <p:sldId id="281" r:id="rId8"/>
    <p:sldId id="278" r:id="rId9"/>
    <p:sldId id="285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3" r:id="rId28"/>
    <p:sldId id="309" r:id="rId29"/>
    <p:sldId id="308" r:id="rId30"/>
    <p:sldId id="31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tata" initials="Y" lastIdx="1" clrIdx="0">
    <p:extLst>
      <p:ext uri="{19B8F6BF-5375-455C-9EA6-DF929625EA0E}">
        <p15:presenceInfo xmlns:p15="http://schemas.microsoft.com/office/powerpoint/2012/main" userId="Yatat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Květiny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Fleurs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1.Midnight - sax and clarinette.wav"/>
            </a:hlinkClick>
            <a:extLst>
              <a:ext uri="{FF2B5EF4-FFF2-40B4-BE49-F238E27FC236}">
                <a16:creationId xmlns:a16="http://schemas.microsoft.com/office/drawing/2014/main" id="{9E9409B1-7E45-15D8-4D79-CA4E4DABBC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2856" y="1340768"/>
            <a:ext cx="515888" cy="432821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9DD0C8B8-3441-4D5C-C4A3-B148865C4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73208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F4FAB8F-9604-01AB-C739-487BCFDFDA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42930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E396270-1AFE-7D07-5E89-2B6C22DA978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550217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.Midnight - sax and clarinett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1.Midnight - sax and clarin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D82528B6-6607-435D-C3B1-07558499F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396335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flowers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fleurs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bloemen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Blumen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kwiaty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flores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flors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flori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çiçekler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virágok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квіти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E71E3AFC-D3CD-901A-74A3-2E84A1CB0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4765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F62A9E7-640B-5C4B-4E18-0F621187BE81}"/>
              </a:ext>
            </a:extLst>
          </p:cNvPr>
          <p:cNvSpPr/>
          <p:nvPr/>
        </p:nvSpPr>
        <p:spPr>
          <a:xfrm>
            <a:off x="7896200" y="547300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Květiny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285EDD-DC7A-F132-E5B3-4E3779BC7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1BC95B-9DE3-0CF0-5064-6808A3270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33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1876F2-9214-E14D-85B2-5F7BD3850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64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192E1D-3B9D-D37B-A9B5-306A2523C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35B5A3-17C7-91B5-AB53-9E8B0E2ED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8DBFB1-94E3-A293-D89E-6446FAF8F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7BEE53-A634-A8B6-C031-FC94BCCF7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2B27C28-7C0B-2CE1-386D-2F6B66B57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9F79C1-143C-635D-6991-69D0F9E40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05F394-F01A-829E-6800-7427D99FC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3F3621-170D-5805-A71A-B56D3E117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81CBF1B0-7BC5-17D8-6879-7679D6D2F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F74331-32FE-3BB8-2C39-B7E9C0B8D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95AD96-E163-DFA9-0718-73010FD17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0D73739-54DE-EAAB-B516-C8CC240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1EF8F0-18EE-B384-C096-4BD8601C2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D042DA-D18E-F045-71EC-7DDB64B21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83D7C6-3FF8-9F26-63E5-6981706CE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F3FE86-D6E8-E2EF-125A-299807C91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0306E9-DFF8-D849-639A-D5C198BFC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15801E-FA16-7F08-DCA1-D5A8CCBD4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D9ABB7-B1D7-26A5-CAAA-09D807992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612B24-9197-81A2-7B82-6EF33F405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2BC73F-7792-D530-4DA4-7CC229F21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E025767-D233-7D6F-70C3-5BD280272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99B46A-1E0B-F8F3-253D-E06F67BB2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4B0F01-69E3-46BE-B916-28FD4B637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714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4221F65-B8F7-7FE6-0745-1D4DB937B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37258"/>
            <a:ext cx="10801200" cy="503123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86331C7-2EE3-1ECD-7F62-68E448609157}"/>
              </a:ext>
            </a:extLst>
          </p:cNvPr>
          <p:cNvSpPr/>
          <p:nvPr/>
        </p:nvSpPr>
        <p:spPr>
          <a:xfrm>
            <a:off x="7464152" y="5064738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</TotalTime>
  <Words>55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2023-03-26T17:04:17Z</dcterms:modified>
</cp:coreProperties>
</file>