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64" r:id="rId4"/>
    <p:sldId id="280" r:id="rId5"/>
    <p:sldId id="285" r:id="rId6"/>
    <p:sldId id="301" r:id="rId7"/>
    <p:sldId id="300" r:id="rId8"/>
    <p:sldId id="299" r:id="rId9"/>
    <p:sldId id="288" r:id="rId10"/>
    <p:sldId id="298" r:id="rId11"/>
    <p:sldId id="293" r:id="rId12"/>
    <p:sldId id="294" r:id="rId13"/>
    <p:sldId id="297" r:id="rId14"/>
    <p:sldId id="295" r:id="rId15"/>
    <p:sldId id="296" r:id="rId16"/>
    <p:sldId id="311" r:id="rId17"/>
    <p:sldId id="302" r:id="rId18"/>
    <p:sldId id="309" r:id="rId19"/>
    <p:sldId id="312" r:id="rId20"/>
    <p:sldId id="313" r:id="rId21"/>
    <p:sldId id="307" r:id="rId22"/>
    <p:sldId id="314" r:id="rId23"/>
    <p:sldId id="310" r:id="rId24"/>
    <p:sldId id="308" r:id="rId25"/>
    <p:sldId id="304" r:id="rId26"/>
    <p:sldId id="303" r:id="rId27"/>
    <p:sldId id="292" r:id="rId28"/>
    <p:sldId id="287" r:id="rId29"/>
    <p:sldId id="289" r:id="rId30"/>
    <p:sldId id="291" r:id="rId31"/>
    <p:sldId id="290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542B5499-2049-8552-395E-32249A32B38E}"/>
              </a:ext>
            </a:extLst>
          </p:cNvPr>
          <p:cNvSpPr/>
          <p:nvPr/>
        </p:nvSpPr>
        <p:spPr>
          <a:xfrm>
            <a:off x="0" y="2420888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Hory   3  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Montagnes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 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41A5E68-C96A-452D-9DF1-1182167450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WordArt 13">
            <a:extLst>
              <a:ext uri="{FF2B5EF4-FFF2-40B4-BE49-F238E27FC236}">
                <a16:creationId xmlns:a16="http://schemas.microsoft.com/office/drawing/2014/main" id="{167B9B40-B53A-4DD6-BA90-683A53A50126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159896" y="764704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WordArt 14">
            <a:extLst>
              <a:ext uri="{FF2B5EF4-FFF2-40B4-BE49-F238E27FC236}">
                <a16:creationId xmlns:a16="http://schemas.microsoft.com/office/drawing/2014/main" id="{DE41A847-F48D-4781-B6D3-E5792C193B2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500532" y="1858882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Sadness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4" name="Sadnes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8B06AE89-7F66-412C-AF95-5DAE972445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 Box 6">
            <a:extLst>
              <a:ext uri="{FF2B5EF4-FFF2-40B4-BE49-F238E27FC236}">
                <a16:creationId xmlns:a16="http://schemas.microsoft.com/office/drawing/2014/main" id="{CB1EF073-495D-4358-9BD0-56C13ED1BA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08725"/>
            <a:ext cx="1219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b="1" dirty="0">
                <a:solidFill>
                  <a:srgbClr val="FF0000"/>
                </a:solidFill>
              </a:rPr>
              <a:t>         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Mountains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nl-NL" altLang="cs-CZ" sz="2400" b="1" dirty="0">
                <a:solidFill>
                  <a:srgbClr val="FF0000"/>
                </a:solidFill>
              </a:rPr>
              <a:t>Berg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fr-FR" altLang="cs-CZ" sz="2400" b="1" dirty="0">
                <a:solidFill>
                  <a:srgbClr val="FF0000"/>
                </a:solidFill>
              </a:rPr>
              <a:t>Montagne</a:t>
            </a:r>
            <a:r>
              <a:rPr lang="cs-CZ" altLang="cs-CZ" sz="2400" b="1" dirty="0">
                <a:solidFill>
                  <a:srgbClr val="FF0000"/>
                </a:solidFill>
              </a:rPr>
              <a:t>s   </a:t>
            </a:r>
            <a:r>
              <a:rPr lang="es-ES" altLang="cs-CZ" sz="2400" b="1" dirty="0">
                <a:solidFill>
                  <a:srgbClr val="FF0000"/>
                </a:solidFill>
              </a:rPr>
              <a:t>Montaña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pt-PT" altLang="cs-CZ" sz="2400" b="1" dirty="0">
                <a:solidFill>
                  <a:srgbClr val="FF0000"/>
                </a:solidFill>
              </a:rPr>
              <a:t>Montanha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ro-RO" altLang="cs-CZ" sz="2400" b="1" dirty="0">
                <a:solidFill>
                  <a:srgbClr val="FF0000"/>
                </a:solidFill>
              </a:rPr>
              <a:t>Munte   </a:t>
            </a:r>
            <a:r>
              <a:rPr lang="ca-ES" altLang="cs-CZ" sz="2400" b="1" dirty="0">
                <a:solidFill>
                  <a:srgbClr val="FF0000"/>
                </a:solidFill>
              </a:rPr>
              <a:t>Muntanya</a:t>
            </a:r>
            <a:r>
              <a:rPr lang="cs-CZ" altLang="cs-CZ" sz="2400" b="1" dirty="0">
                <a:solidFill>
                  <a:srgbClr val="FF0000"/>
                </a:solidFill>
              </a:rPr>
              <a:t> </a:t>
            </a:r>
            <a:r>
              <a:rPr lang="ro-RO" altLang="cs-CZ" sz="2400" b="1" dirty="0">
                <a:solidFill>
                  <a:srgbClr val="FF0000"/>
                </a:solidFill>
              </a:rPr>
              <a:t>  </a:t>
            </a:r>
            <a:r>
              <a:rPr lang="pl-PL" altLang="cs-CZ" sz="2400" b="1" dirty="0">
                <a:solidFill>
                  <a:srgbClr val="FF0000"/>
                </a:solidFill>
              </a:rPr>
              <a:t>Góra </a:t>
            </a:r>
            <a:r>
              <a:rPr lang="ru-RU" altLang="cs-CZ" sz="2400" b="1" dirty="0">
                <a:solidFill>
                  <a:srgbClr val="FF0000"/>
                </a:solidFill>
              </a:rPr>
              <a:t>Гора</a:t>
            </a:r>
            <a:r>
              <a:rPr lang="cs-CZ" altLang="cs-CZ" sz="2400" b="1" dirty="0">
                <a:solidFill>
                  <a:srgbClr val="FF0000"/>
                </a:solidFill>
              </a:rPr>
              <a:t>                               </a:t>
            </a:r>
          </a:p>
        </p:txBody>
      </p:sp>
      <p:sp>
        <p:nvSpPr>
          <p:cNvPr id="3" name="3 Rectángulo">
            <a:extLst>
              <a:ext uri="{FF2B5EF4-FFF2-40B4-BE49-F238E27FC236}">
                <a16:creationId xmlns:a16="http://schemas.microsoft.com/office/drawing/2014/main" id="{16C426CA-646D-CE51-7C77-B90FD4CA71C7}"/>
              </a:ext>
            </a:extLst>
          </p:cNvPr>
          <p:cNvSpPr/>
          <p:nvPr/>
        </p:nvSpPr>
        <p:spPr>
          <a:xfrm>
            <a:off x="9120336" y="1124744"/>
            <a:ext cx="2001987" cy="132343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Hory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3 </a:t>
            </a:r>
            <a:endParaRPr lang="es-ES" sz="40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0000">
        <p:split orient="vert"/>
      </p:transition>
    </mc:Choice>
    <mc:Fallback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2D5E772-C55C-4CD8-9F85-E8F00544CD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FA37C2C-6EBD-49EF-99DE-B95FC1C5CF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AD67356-6DF1-4AD1-B280-CC04073FAD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93708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1FA4A31-1B20-4897-B856-A6314ED9E6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64947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11C2714-6B44-4A73-8AC4-691BED0059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32324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82959185-5024-48BA-87B9-64441A10FF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00E77BD-009D-42A1-9784-84AFA53BEC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30159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41E4A41-5B20-4427-B115-F00BB098E9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178128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1D057EB-48E2-4CE0-9199-A05FCCB3A8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081420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6DABE69-54C7-471C-8FD5-7A6A4B9FF9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5791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EB9BEA5-501D-421A-89F4-C6B1E97D30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742604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1201C91-1BA6-4715-B044-24F6B7B3AF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199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57658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47C2ECE-BD83-42F1-8898-52A0E5809D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742270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59A5C73-29F7-4E01-8772-E2DEE81AD8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4528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F5B0C18-EEF3-4D3F-AB9B-03C5F6C585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41026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1A3CA57-97FB-44B3-8B1C-A8950CD1BE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266767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A69DED5-97BF-4B76-BE62-8311120097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01176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3A2BD98-5D56-43E0-ADE2-BC9786A9B6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699555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8657ACA-B264-425E-A271-38F42BD0D0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712939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15AE79F-57DF-444B-89FA-3FD49C52BA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16505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0370D2A-AAFD-4DCD-BEB5-98C601D368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65451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C0975BC-9498-4B75-BDAF-CF208B56F1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13011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70D5614-99CC-403C-AA0F-192F8143A2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72599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E238C38-13A1-44C1-A322-B4EE99625F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42148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DA8F0BA-761C-4AB6-85D5-B7B3DA0376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00CF412-AE64-42BF-9599-68207D4BD9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DDC48C9-7E98-445D-B3E0-862D74F83A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887BEA5A-066A-4B40-B2D6-53DBDDF07A31}"/>
              </a:ext>
            </a:extLst>
          </p:cNvPr>
          <p:cNvSpPr/>
          <p:nvPr/>
        </p:nvSpPr>
        <p:spPr>
          <a:xfrm>
            <a:off x="0" y="6137051"/>
            <a:ext cx="12192000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3F5F505D-FC14-41C9-8601-78AE447FC7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39850"/>
            <a:ext cx="10801200" cy="4944157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10" name="3 Rectángulo">
            <a:extLst>
              <a:ext uri="{FF2B5EF4-FFF2-40B4-BE49-F238E27FC236}">
                <a16:creationId xmlns:a16="http://schemas.microsoft.com/office/drawing/2014/main" id="{A1B5AC78-B62A-4D2E-A231-28270FFB5B04}"/>
              </a:ext>
            </a:extLst>
          </p:cNvPr>
          <p:cNvSpPr/>
          <p:nvPr/>
        </p:nvSpPr>
        <p:spPr>
          <a:xfrm>
            <a:off x="551384" y="651887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28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28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402</TotalTime>
  <Words>66</Words>
  <Application>Microsoft Office PowerPoint</Application>
  <PresentationFormat>Širokoúhlá obrazovka</PresentationFormat>
  <Paragraphs>10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6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104</cp:revision>
  <dcterms:created xsi:type="dcterms:W3CDTF">2020-02-21T13:54:42Z</dcterms:created>
  <dcterms:modified xsi:type="dcterms:W3CDTF">2023-03-26T18:34:53Z</dcterms:modified>
</cp:coreProperties>
</file>