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3" r:id="rId4"/>
    <p:sldId id="294" r:id="rId5"/>
    <p:sldId id="280" r:id="rId6"/>
    <p:sldId id="310" r:id="rId7"/>
    <p:sldId id="309" r:id="rId8"/>
    <p:sldId id="312" r:id="rId9"/>
    <p:sldId id="301" r:id="rId10"/>
    <p:sldId id="273" r:id="rId11"/>
    <p:sldId id="306" r:id="rId12"/>
    <p:sldId id="305" r:id="rId13"/>
    <p:sldId id="304" r:id="rId14"/>
    <p:sldId id="308" r:id="rId15"/>
    <p:sldId id="303" r:id="rId16"/>
    <p:sldId id="302" r:id="rId17"/>
    <p:sldId id="281" r:id="rId18"/>
    <p:sldId id="300" r:id="rId19"/>
    <p:sldId id="299" r:id="rId20"/>
    <p:sldId id="298" r:id="rId21"/>
    <p:sldId id="297" r:id="rId22"/>
    <p:sldId id="296" r:id="rId23"/>
    <p:sldId id="295" r:id="rId24"/>
    <p:sldId id="278" r:id="rId25"/>
    <p:sldId id="285" r:id="rId26"/>
    <p:sldId id="288" r:id="rId27"/>
    <p:sldId id="289" r:id="rId28"/>
    <p:sldId id="291" r:id="rId29"/>
    <p:sldId id="28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81FA44B-4224-29D9-9E9C-1BDE2F802A23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Bělorusko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Biélorussie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CF4E10-74BD-4B38-8188-201489028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9DCFF3B-686B-455E-B9D9-EF27CC2D39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ECF9CC0-A32A-4752-887E-D1C71142F0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4908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Guryev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Gurye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508D1E8-4D25-40EB-8BD3-24DF24567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44754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8183EDCF-C611-422F-BCC2-8735699083BE}"/>
              </a:ext>
            </a:extLst>
          </p:cNvPr>
          <p:cNvSpPr/>
          <p:nvPr/>
        </p:nvSpPr>
        <p:spPr>
          <a:xfrm>
            <a:off x="0" y="5996226"/>
            <a:ext cx="12192000" cy="8617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6D23E9B7-4CF0-4754-BD16-F104CC658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5996226"/>
            <a:ext cx="108012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Belarus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Biélorussie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Wit-Rusland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Białoruś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Bielorrusia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Bielorússia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Bielorusia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Belorusija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Fehéroroszország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Valko-Venäjä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Λευκορωσί</a:t>
            </a:r>
            <a:r>
              <a:rPr lang="cs-CZ" altLang="cs-CZ" sz="2000" b="1" dirty="0">
                <a:solidFill>
                  <a:srgbClr val="FF0000"/>
                </a:solidFill>
              </a:rPr>
              <a:t>α   Білорусь   Беларусь   </a:t>
            </a:r>
            <a:r>
              <a:rPr lang="th-TH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เบลารุส</a:t>
            </a:r>
            <a:r>
              <a:rPr lang="cs-CZ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بيلاروسيا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בלרוס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30577B17-D991-45E7-B176-19579AEBCEAE}"/>
              </a:ext>
            </a:extLst>
          </p:cNvPr>
          <p:cNvSpPr/>
          <p:nvPr/>
        </p:nvSpPr>
        <p:spPr>
          <a:xfrm>
            <a:off x="4799856" y="531136"/>
            <a:ext cx="345638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Bělorusko  7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DD4C3D3-3238-4AFA-B4F0-AB2166242CFA}"/>
              </a:ext>
            </a:extLst>
          </p:cNvPr>
          <p:cNvSpPr/>
          <p:nvPr/>
        </p:nvSpPr>
        <p:spPr>
          <a:xfrm>
            <a:off x="695400" y="539908"/>
            <a:ext cx="10873208" cy="544754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84B9F937-2720-4DBB-8457-ADB663FA6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92696"/>
            <a:ext cx="1307207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6A9AE959-332A-4547-9C45-CED3BA19E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424" y="692696"/>
            <a:ext cx="1440160" cy="82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292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C8E41F3-C56A-4704-B688-122F14305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EF1D98CC-DA6A-4044-8651-D9AB1FD78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215" y="5937178"/>
            <a:ext cx="1670050" cy="372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B04AC7C-D569-4BD6-B687-090D48EE5A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1824" y="4365104"/>
            <a:ext cx="3456732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78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491D06-FFB7-4A29-9D3F-A7D731EBA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2362DB-7441-4768-B7BC-8CB0FBBA37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2938"/>
            <a:ext cx="10801200" cy="57363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441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FE56CD-14BE-4D48-9672-1065922F02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85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3936AA-8BE7-4AB3-B9F1-CB5DD08C1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3914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6666C3-CB84-437D-AA74-409F3D333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8225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B3F828-5474-4084-827E-A6471624B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BE8693-0476-42AE-AD25-76163344D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84200"/>
            <a:ext cx="10801200" cy="57251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160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108505-79E9-47B6-805C-DFFD62384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973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611347-9854-4B95-9A40-6D3B4FF38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3929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AE35ED-CEEB-43F3-BB64-23D65C251B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053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21501C-FC8A-41EF-AE0E-637B84881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227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F64CC5-96EA-40F2-A8B8-42ADE6844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8141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F58F4C-61E5-428C-8CC8-4E9FEF0E2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7802E8-8759-45AC-98AC-DC8E92D577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715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BC9613-8D0E-4B07-94F9-C0C4F757D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8744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8FA11-780C-426B-89BE-2765E7A43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08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FD8A16-E8CA-446B-BEC6-5A1D830BE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5389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ED59F5-7978-46EE-9BF3-6106D78275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3161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EEBDC5-0870-4D1E-A06C-C57F08EE6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738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1FE885-ACF9-48C1-9400-D2F3285673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20" y="548680"/>
            <a:ext cx="1081588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EF05FD-B36F-4702-9926-3246A689A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3661A2-B061-47BF-92B0-5B70953B1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538493-9DEC-4CA6-9089-3261563FE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E7315D-AF2B-4591-AE55-9A79A6FB2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F4D5B6E-EF56-8DD1-1E44-D34831A0F8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15247"/>
            <a:ext cx="10801199" cy="49845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A4D923C-6350-7995-F826-342B42012405}"/>
              </a:ext>
            </a:extLst>
          </p:cNvPr>
          <p:cNvSpPr/>
          <p:nvPr/>
        </p:nvSpPr>
        <p:spPr>
          <a:xfrm>
            <a:off x="7248128" y="81896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365</TotalTime>
  <Words>63</Words>
  <Application>Microsoft Office PowerPoint</Application>
  <PresentationFormat>Širokoúhlá obrazovka</PresentationFormat>
  <Paragraphs>13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2023-03-25T17:12:12Z</dcterms:modified>
</cp:coreProperties>
</file>