
<file path=[Content_Types].xml><?xml version="1.0" encoding="utf-8"?>
<Types xmlns="http://schemas.openxmlformats.org/package/2006/content-types">
  <Default Extension="gif" ContentType="image/gif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0" r:id="rId2"/>
    <p:sldId id="315" r:id="rId3"/>
  </p:sldIdLst>
  <p:sldSz cx="9144000" cy="6858000" type="screen4x3"/>
  <p:notesSz cx="6858000" cy="9144000"/>
  <p:defaultTextStyle>
    <a:defPPr>
      <a:defRPr lang="cs-CZ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2" autoAdjust="0"/>
    <p:restoredTop sz="94660"/>
  </p:normalViewPr>
  <p:slideViewPr>
    <p:cSldViewPr>
      <p:cViewPr varScale="1">
        <p:scale>
          <a:sx n="63" d="100"/>
          <a:sy n="63" d="100"/>
        </p:scale>
        <p:origin x="1098" y="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můžete upravit styl předlohy.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041E115E-6A18-4CF3-A5BF-572350A9558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4BA99ADE-FF2D-4BCA-B0D4-2965FEE9DDBF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95B50E6-E49E-43CB-84BB-AE5BA70F72AD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76A834-847E-4F72-962B-7B57EBE878B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9197270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14D0EA19-00DF-4DE3-9E58-8802E11FC925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A846310A-3463-4E6A-98E4-D0B8D849318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4F2CC45-266C-4985-92A1-76CB5B5AD537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900884-9837-4ECE-8552-7A21C8AF52F1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706350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41468BB1-1C30-4A66-B296-D5CE213499D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94C45596-3EEC-4CB5-94DD-95F494AF0CE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D6DC0E1-C1A2-4C45-ABD1-994B819702BF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2FA2359-01FB-40FC-9B8C-63D78FDC004D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6374188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87230A8-1327-4F3A-84E2-8A3C5B2DF01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816AD941-0353-4BBB-94F2-9E954A7EAE5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0E450E98-8417-499A-AAAE-E8C93032263A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33C2C87-BE61-4C1F-B28D-0F2C3BDCC6D8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83900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text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Zástupný obsah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Rectangle 4">
            <a:extLst>
              <a:ext uri="{FF2B5EF4-FFF2-40B4-BE49-F238E27FC236}">
                <a16:creationId xmlns:a16="http://schemas.microsoft.com/office/drawing/2014/main" id="{87CE4A4D-5E96-401E-8609-30507360F2A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8" name="Rectangle 5">
            <a:extLst>
              <a:ext uri="{FF2B5EF4-FFF2-40B4-BE49-F238E27FC236}">
                <a16:creationId xmlns:a16="http://schemas.microsoft.com/office/drawing/2014/main" id="{A41D2402-9653-4445-8D72-66797C194A48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9" name="Rectangle 6">
            <a:extLst>
              <a:ext uri="{FF2B5EF4-FFF2-40B4-BE49-F238E27FC236}">
                <a16:creationId xmlns:a16="http://schemas.microsoft.com/office/drawing/2014/main" id="{DABDCE45-2E87-4184-9F85-B17FF03AA3C6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5F96B93-3F80-40CF-8FEB-23846CB0044E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9433419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Rectangle 4">
            <a:extLst>
              <a:ext uri="{FF2B5EF4-FFF2-40B4-BE49-F238E27FC236}">
                <a16:creationId xmlns:a16="http://schemas.microsoft.com/office/drawing/2014/main" id="{D94DF58F-F12C-4BED-8905-8B61D8B202BE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A4803A56-0738-4F4D-938E-416EDB2B8AC6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6">
            <a:extLst>
              <a:ext uri="{FF2B5EF4-FFF2-40B4-BE49-F238E27FC236}">
                <a16:creationId xmlns:a16="http://schemas.microsoft.com/office/drawing/2014/main" id="{E7BBCB33-D57B-4859-8C52-2172992634A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407D793-ED6B-4F46-90FE-E1037553635F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078662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>
            <a:extLst>
              <a:ext uri="{FF2B5EF4-FFF2-40B4-BE49-F238E27FC236}">
                <a16:creationId xmlns:a16="http://schemas.microsoft.com/office/drawing/2014/main" id="{17418FEB-0D21-43D4-850D-EF4CDF32E67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3" name="Rectangle 5">
            <a:extLst>
              <a:ext uri="{FF2B5EF4-FFF2-40B4-BE49-F238E27FC236}">
                <a16:creationId xmlns:a16="http://schemas.microsoft.com/office/drawing/2014/main" id="{9FDB8F64-408D-4291-A1F9-9ECB68AD0CD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6">
            <a:extLst>
              <a:ext uri="{FF2B5EF4-FFF2-40B4-BE49-F238E27FC236}">
                <a16:creationId xmlns:a16="http://schemas.microsoft.com/office/drawing/2014/main" id="{81A46E3B-192A-428D-8CA8-B7A0E154CFC4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96102EF-0109-4B35-AC94-F2C43CCF375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389211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BA205DA-8E36-4FDC-A3B6-EC57465CF11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1E562CDE-2179-480A-BC19-57FA6C33D0C4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4772818A-8778-442E-A87A-297E915043EE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ACFD791-04E8-44F5-9D9E-D255EB3BE69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390361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obrázku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cs-CZ" noProof="0"/>
              <a:t>Kliknutím na ikonu přidáte obrázek.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B2879CFC-D2CF-4F7C-8540-E04BCC3B48B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005EDEC1-1428-4E76-9127-B9120C253E4C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AD7B4F48-7559-44D1-A54D-DB88CD15EC5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33C67ED-BD5E-49B0-936C-8FF7C776FE95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3493315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362B608F-0F12-451D-B0C5-4941D06FBA41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D61DCEAA-1F07-4E5C-9173-9A1D5BB655B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B6B6BA80-F209-4129-B8A8-9B185EED997B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10D4C5E-65E6-4094-94ED-8F00456438DB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1110134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2EC60621-F548-4DAF-B8C3-D291A1FE7C0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E0A02D7F-8F7F-4D28-826B-0CB6A06566A0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66D3633-0196-4735-9A1C-DB79CB17AB73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E1F5307-7368-4421-9B56-EE696970E37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701928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>
            <a:extLst>
              <a:ext uri="{FF2B5EF4-FFF2-40B4-BE49-F238E27FC236}">
                <a16:creationId xmlns:a16="http://schemas.microsoft.com/office/drawing/2014/main" id="{CCEBACF3-DEC3-4931-9DEC-36337D8FE48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 předlohy nadpisů.</a:t>
            </a:r>
          </a:p>
        </p:txBody>
      </p:sp>
      <p:sp>
        <p:nvSpPr>
          <p:cNvPr id="1027" name="Rectangle 3">
            <a:extLst>
              <a:ext uri="{FF2B5EF4-FFF2-40B4-BE49-F238E27FC236}">
                <a16:creationId xmlns:a16="http://schemas.microsoft.com/office/drawing/2014/main" id="{8CC1857B-FAD3-4A06-80CF-773460E9EF2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styly předlohy textu.</a:t>
            </a:r>
          </a:p>
          <a:p>
            <a:pPr lvl="1"/>
            <a:r>
              <a:rPr lang="cs-CZ" altLang="cs-CZ"/>
              <a:t>Druhá úroveň</a:t>
            </a:r>
          </a:p>
          <a:p>
            <a:pPr lvl="2"/>
            <a:r>
              <a:rPr lang="cs-CZ" altLang="cs-CZ"/>
              <a:t>Třetí úroveň</a:t>
            </a:r>
          </a:p>
          <a:p>
            <a:pPr lvl="3"/>
            <a:r>
              <a:rPr lang="cs-CZ" altLang="cs-CZ"/>
              <a:t>Čtvrtá úroveň</a:t>
            </a:r>
          </a:p>
          <a:p>
            <a:pPr lvl="4"/>
            <a:r>
              <a:rPr lang="cs-CZ" altLang="cs-CZ"/>
              <a:t>Pátá úroveň</a:t>
            </a:r>
          </a:p>
        </p:txBody>
      </p:sp>
      <p:sp>
        <p:nvSpPr>
          <p:cNvPr id="1028" name="Rectangle 4">
            <a:extLst>
              <a:ext uri="{FF2B5EF4-FFF2-40B4-BE49-F238E27FC236}">
                <a16:creationId xmlns:a16="http://schemas.microsoft.com/office/drawing/2014/main" id="{70DFEBDA-2CEA-4CF6-82D2-7DD5C40A081F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29" name="Rectangle 5">
            <a:extLst>
              <a:ext uri="{FF2B5EF4-FFF2-40B4-BE49-F238E27FC236}">
                <a16:creationId xmlns:a16="http://schemas.microsoft.com/office/drawing/2014/main" id="{0BFD556E-A266-4249-995C-3D2F2772590E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30" name="Rectangle 6">
            <a:extLst>
              <a:ext uri="{FF2B5EF4-FFF2-40B4-BE49-F238E27FC236}">
                <a16:creationId xmlns:a16="http://schemas.microsoft.com/office/drawing/2014/main" id="{12768231-16C2-410C-92D5-64F6DD8C8BCE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/>
            </a:lvl1pPr>
          </a:lstStyle>
          <a:p>
            <a:pPr>
              <a:defRPr/>
            </a:pPr>
            <a:fld id="{B3337E87-5A2D-45DA-8772-1918F0C02D8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audio" Target="../media/audio5.wav"/><Relationship Id="rId13" Type="http://schemas.openxmlformats.org/officeDocument/2006/relationships/image" Target="../media/image4.png"/><Relationship Id="rId3" Type="http://schemas.openxmlformats.org/officeDocument/2006/relationships/image" Target="../media/image1.gif"/><Relationship Id="rId7" Type="http://schemas.openxmlformats.org/officeDocument/2006/relationships/audio" Target="../media/audio4.wav"/><Relationship Id="rId12" Type="http://schemas.openxmlformats.org/officeDocument/2006/relationships/image" Target="../media/image3.png"/><Relationship Id="rId2" Type="http://schemas.openxmlformats.org/officeDocument/2006/relationships/audio" Target="../media/audio1.wav"/><Relationship Id="rId16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6" Type="http://schemas.openxmlformats.org/officeDocument/2006/relationships/audio" Target="../media/audio3.wav"/><Relationship Id="rId11" Type="http://schemas.openxmlformats.org/officeDocument/2006/relationships/audio" Target="../media/audio8.wav"/><Relationship Id="rId5" Type="http://schemas.openxmlformats.org/officeDocument/2006/relationships/image" Target="../media/image2.gif"/><Relationship Id="rId15" Type="http://schemas.openxmlformats.org/officeDocument/2006/relationships/image" Target="../media/image6.jpg"/><Relationship Id="rId10" Type="http://schemas.openxmlformats.org/officeDocument/2006/relationships/audio" Target="../media/audio7.wav"/><Relationship Id="rId4" Type="http://schemas.openxmlformats.org/officeDocument/2006/relationships/audio" Target="../media/audio2.wav"/><Relationship Id="rId9" Type="http://schemas.openxmlformats.org/officeDocument/2006/relationships/audio" Target="../media/audio6.wav"/><Relationship Id="rId14" Type="http://schemas.openxmlformats.org/officeDocument/2006/relationships/image" Target="../media/image5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D5EB535A-7C7C-B6C6-49A2-54FDA514FDFE}"/>
              </a:ext>
            </a:extLst>
          </p:cNvPr>
          <p:cNvSpPr/>
          <p:nvPr/>
        </p:nvSpPr>
        <p:spPr>
          <a:xfrm>
            <a:off x="55418" y="1536174"/>
            <a:ext cx="9144000" cy="378565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Basque</a:t>
            </a:r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  </a:t>
            </a:r>
            <a:r>
              <a:rPr lang="cs-CZ" sz="8000" b="1" cap="none" spc="0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songs</a:t>
            </a:r>
            <a:endParaRPr lang="cs-CZ" sz="80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  <a:p>
            <a:pPr algn="ctr"/>
            <a:r>
              <a:rPr lang="cs-CZ" sz="8000" b="1" cap="none" spc="0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Chansons</a:t>
            </a:r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 </a:t>
            </a:r>
            <a:r>
              <a:rPr lang="cs-CZ" sz="8000" b="1" cap="none" spc="0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basques</a:t>
            </a:r>
            <a:endParaRPr lang="cs-CZ" sz="80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</p:spTree>
  </p:cSld>
  <p:clrMapOvr>
    <a:masterClrMapping/>
  </p:clrMapOvr>
  <p:transition advClick="0" advTm="2000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12">
            <a:extLst>
              <a:ext uri="{FF2B5EF4-FFF2-40B4-BE49-F238E27FC236}">
                <a16:creationId xmlns:a16="http://schemas.microsoft.com/office/drawing/2014/main" id="{D5619BF7-09E2-4708-B38B-F13F34076074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35257" y="466367"/>
            <a:ext cx="4932042" cy="56659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Obdélník 6">
            <a:extLst>
              <a:ext uri="{FF2B5EF4-FFF2-40B4-BE49-F238E27FC236}">
                <a16:creationId xmlns:a16="http://schemas.microsoft.com/office/drawing/2014/main" id="{D7EFFE2D-A9B9-4E18-A959-82F6D4F5FBE6}"/>
              </a:ext>
            </a:extLst>
          </p:cNvPr>
          <p:cNvSpPr/>
          <p:nvPr/>
        </p:nvSpPr>
        <p:spPr>
          <a:xfrm>
            <a:off x="4103948" y="470950"/>
            <a:ext cx="936104" cy="567054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3 Rectángulo">
            <a:extLst>
              <a:ext uri="{FF2B5EF4-FFF2-40B4-BE49-F238E27FC236}">
                <a16:creationId xmlns:a16="http://schemas.microsoft.com/office/drawing/2014/main" id="{39475E0A-AC61-40B0-8281-71FE452F872F}"/>
              </a:ext>
            </a:extLst>
          </p:cNvPr>
          <p:cNvSpPr/>
          <p:nvPr/>
        </p:nvSpPr>
        <p:spPr>
          <a:xfrm>
            <a:off x="141171" y="6229289"/>
            <a:ext cx="9220700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2800" b="1" spc="38" dirty="0">
                <a:ln w="11430"/>
                <a:solidFill>
                  <a:schemeClr val="accent6">
                    <a:lumMod val="50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www.yatata-blog.eu</a:t>
            </a:r>
            <a:endParaRPr lang="es-ES" sz="2800" b="1" spc="38" dirty="0">
              <a:ln w="11430"/>
              <a:solidFill>
                <a:schemeClr val="accent6">
                  <a:lumMod val="50000"/>
                </a:schemeClr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32" name="Text Box 47">
            <a:extLst>
              <a:ext uri="{FF2B5EF4-FFF2-40B4-BE49-F238E27FC236}">
                <a16:creationId xmlns:a16="http://schemas.microsoft.com/office/drawing/2014/main" id="{72DD69F4-22F5-45F4-9EBC-3E2F93B63F8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434559" y="5399405"/>
            <a:ext cx="1549953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200" b="1" dirty="0" err="1">
                <a:solidFill>
                  <a:srgbClr val="00B0F0"/>
                </a:solidFill>
              </a:rPr>
              <a:t>Zuhaitzen</a:t>
            </a:r>
            <a:r>
              <a:rPr lang="cs-CZ" altLang="cs-CZ" sz="1200" b="1" dirty="0">
                <a:solidFill>
                  <a:srgbClr val="00B0F0"/>
                </a:solidFill>
              </a:rPr>
              <a:t> </a:t>
            </a:r>
            <a:r>
              <a:rPr lang="cs-CZ" altLang="cs-CZ" sz="1200" b="1" dirty="0" err="1">
                <a:solidFill>
                  <a:srgbClr val="00B0F0"/>
                </a:solidFill>
              </a:rPr>
              <a:t>denbora</a:t>
            </a:r>
            <a:r>
              <a:rPr lang="cs-CZ" altLang="cs-CZ" sz="1200" b="1" dirty="0">
                <a:solidFill>
                  <a:srgbClr val="00B0F0"/>
                </a:solidFill>
              </a:rPr>
              <a:t> </a:t>
            </a:r>
          </a:p>
          <a:p>
            <a:pPr algn="ctr"/>
            <a:r>
              <a:rPr lang="cs-CZ" altLang="cs-CZ" sz="1200" b="1" dirty="0" err="1">
                <a:solidFill>
                  <a:srgbClr val="00B0F0"/>
                </a:solidFill>
              </a:rPr>
              <a:t>Tree</a:t>
            </a:r>
            <a:r>
              <a:rPr lang="cs-CZ" altLang="cs-CZ" sz="1200" b="1" dirty="0">
                <a:solidFill>
                  <a:srgbClr val="00B0F0"/>
                </a:solidFill>
              </a:rPr>
              <a:t> </a:t>
            </a:r>
            <a:r>
              <a:rPr lang="cs-CZ" altLang="cs-CZ" sz="1200" b="1" dirty="0" err="1">
                <a:solidFill>
                  <a:srgbClr val="00B0F0"/>
                </a:solidFill>
              </a:rPr>
              <a:t>time</a:t>
            </a:r>
            <a:endParaRPr lang="nl-BE" altLang="cs-CZ" sz="1200" b="1" dirty="0">
              <a:solidFill>
                <a:srgbClr val="00B0F0"/>
              </a:solidFill>
            </a:endParaRPr>
          </a:p>
        </p:txBody>
      </p:sp>
      <p:pic>
        <p:nvPicPr>
          <p:cNvPr id="34" name="Picture 20">
            <a:hlinkClick r:id="" action="ppaction://noaction">
              <a:snd r:embed="rId4" name="1.Gu bizi bezainbat - As long as we live.wav"/>
            </a:hlinkClick>
            <a:extLst>
              <a:ext uri="{FF2B5EF4-FFF2-40B4-BE49-F238E27FC236}">
                <a16:creationId xmlns:a16="http://schemas.microsoft.com/office/drawing/2014/main" id="{16E3488E-E6EC-4EFF-9D9D-69A37E1567F5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66779" y="1295974"/>
            <a:ext cx="508688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9" name="Picture 20">
            <a:hlinkClick r:id="" action="ppaction://noaction">
              <a:snd r:embed="rId6" name="2.Nahiago nuke - I would rather.wav"/>
            </a:hlinkClick>
            <a:extLst>
              <a:ext uri="{FF2B5EF4-FFF2-40B4-BE49-F238E27FC236}">
                <a16:creationId xmlns:a16="http://schemas.microsoft.com/office/drawing/2014/main" id="{41F8E34B-99E4-47EB-8034-11023FC18E25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73652" y="1869655"/>
            <a:ext cx="508688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" name="Picture 20">
            <a:hlinkClick r:id="" action="ppaction://noaction">
              <a:snd r:embed="rId2" name="8.Zuhaitzen denbora-Tree time.wav"/>
            </a:hlinkClick>
            <a:extLst>
              <a:ext uri="{FF2B5EF4-FFF2-40B4-BE49-F238E27FC236}">
                <a16:creationId xmlns:a16="http://schemas.microsoft.com/office/drawing/2014/main" id="{2633482B-4EBA-45F1-86AD-3DE6DA78FF33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90075" y="5436889"/>
            <a:ext cx="508688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" name="Picture 20">
            <a:hlinkClick r:id="" action="ppaction://noaction">
              <a:snd r:embed="rId7" name="5.Suaren bila - In search of fire.wav"/>
            </a:hlinkClick>
            <a:extLst>
              <a:ext uri="{FF2B5EF4-FFF2-40B4-BE49-F238E27FC236}">
                <a16:creationId xmlns:a16="http://schemas.microsoft.com/office/drawing/2014/main" id="{5810287A-C3BC-430D-AA87-B17ED2177AAB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73652" y="3645630"/>
            <a:ext cx="508688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2" name="Picture 20">
            <a:hlinkClick r:id="" action="ppaction://noaction">
              <a:snd r:embed="rId8" name="4.Nere herriko neskatxa maite - Love the girl of my village.wav"/>
            </a:hlinkClick>
            <a:extLst>
              <a:ext uri="{FF2B5EF4-FFF2-40B4-BE49-F238E27FC236}">
                <a16:creationId xmlns:a16="http://schemas.microsoft.com/office/drawing/2014/main" id="{2A159B16-95FE-45BC-A1C7-8780916A4C50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71217" y="3058733"/>
            <a:ext cx="508688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3" name="Picture 20">
            <a:hlinkClick r:id="" action="ppaction://noaction">
              <a:snd r:embed="rId9" name="3.Oi ama eskual herri - Oh mother region town.wav"/>
            </a:hlinkClick>
            <a:extLst>
              <a:ext uri="{FF2B5EF4-FFF2-40B4-BE49-F238E27FC236}">
                <a16:creationId xmlns:a16="http://schemas.microsoft.com/office/drawing/2014/main" id="{90935674-12A7-4430-9648-216A223E0C9E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66779" y="2480869"/>
            <a:ext cx="508688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4" name="Picture 20">
            <a:hlinkClick r:id="" action="ppaction://noaction">
              <a:snd r:embed="rId10" name="6.Udazken koloretan - In the colors of autumn.wav"/>
            </a:hlinkClick>
            <a:extLst>
              <a:ext uri="{FF2B5EF4-FFF2-40B4-BE49-F238E27FC236}">
                <a16:creationId xmlns:a16="http://schemas.microsoft.com/office/drawing/2014/main" id="{BA97BB70-B135-426E-A444-A1F0F1DB2D09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73652" y="4246145"/>
            <a:ext cx="508688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5" name="Picture 20">
            <a:hlinkClick r:id="" action="ppaction://noaction">
              <a:snd r:embed="rId11" name="7.Itsasoari begira - Looking out to sea.wav"/>
            </a:hlinkClick>
            <a:extLst>
              <a:ext uri="{FF2B5EF4-FFF2-40B4-BE49-F238E27FC236}">
                <a16:creationId xmlns:a16="http://schemas.microsoft.com/office/drawing/2014/main" id="{064D467D-CE7D-4761-988D-6EBDF2B76C20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73652" y="4822775"/>
            <a:ext cx="508688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6" name="Text Box 47">
            <a:extLst>
              <a:ext uri="{FF2B5EF4-FFF2-40B4-BE49-F238E27FC236}">
                <a16:creationId xmlns:a16="http://schemas.microsoft.com/office/drawing/2014/main" id="{B3AF3E0D-BDE3-4183-8DA2-58538B94BE1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675159" y="1887657"/>
            <a:ext cx="1198977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en-US" altLang="cs-CZ" sz="1200" b="1" dirty="0" err="1">
                <a:solidFill>
                  <a:srgbClr val="00B0F0"/>
                </a:solidFill>
              </a:rPr>
              <a:t>Nahiago</a:t>
            </a:r>
            <a:r>
              <a:rPr lang="en-US" altLang="cs-CZ" sz="1200" b="1" dirty="0">
                <a:solidFill>
                  <a:srgbClr val="00B0F0"/>
                </a:solidFill>
              </a:rPr>
              <a:t> nuke  I would rather</a:t>
            </a:r>
            <a:endParaRPr lang="nl-BE" altLang="cs-CZ" sz="1200" b="1" dirty="0">
              <a:solidFill>
                <a:srgbClr val="00B0F0"/>
              </a:solidFill>
            </a:endParaRPr>
          </a:p>
        </p:txBody>
      </p:sp>
      <p:sp>
        <p:nvSpPr>
          <p:cNvPr id="47" name="Text Box 47">
            <a:extLst>
              <a:ext uri="{FF2B5EF4-FFF2-40B4-BE49-F238E27FC236}">
                <a16:creationId xmlns:a16="http://schemas.microsoft.com/office/drawing/2014/main" id="{ACE9D186-996D-423E-AFB9-F278AA546E4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456346" y="2393922"/>
            <a:ext cx="1549953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en-US" altLang="cs-CZ" sz="1200" b="1" dirty="0">
                <a:solidFill>
                  <a:srgbClr val="00B0F0"/>
                </a:solidFill>
              </a:rPr>
              <a:t> </a:t>
            </a:r>
            <a:r>
              <a:rPr lang="cs-CZ" altLang="cs-CZ" sz="1200" b="1" dirty="0">
                <a:solidFill>
                  <a:srgbClr val="00B0F0"/>
                </a:solidFill>
              </a:rPr>
              <a:t>A</a:t>
            </a:r>
            <a:r>
              <a:rPr lang="en-US" altLang="cs-CZ" sz="1200" b="1" dirty="0">
                <a:solidFill>
                  <a:srgbClr val="00B0F0"/>
                </a:solidFill>
              </a:rPr>
              <a:t>ma </a:t>
            </a:r>
            <a:r>
              <a:rPr lang="en-US" altLang="cs-CZ" sz="1200" b="1" dirty="0" err="1">
                <a:solidFill>
                  <a:srgbClr val="00B0F0"/>
                </a:solidFill>
              </a:rPr>
              <a:t>eskual</a:t>
            </a:r>
            <a:r>
              <a:rPr lang="en-US" altLang="cs-CZ" sz="1200" b="1" dirty="0">
                <a:solidFill>
                  <a:srgbClr val="00B0F0"/>
                </a:solidFill>
              </a:rPr>
              <a:t> </a:t>
            </a:r>
            <a:r>
              <a:rPr lang="en-US" altLang="cs-CZ" sz="1200" b="1" dirty="0" err="1">
                <a:solidFill>
                  <a:srgbClr val="00B0F0"/>
                </a:solidFill>
              </a:rPr>
              <a:t>herri</a:t>
            </a:r>
            <a:r>
              <a:rPr lang="en-US" altLang="cs-CZ" sz="1200" b="1" dirty="0">
                <a:solidFill>
                  <a:srgbClr val="00B0F0"/>
                </a:solidFill>
              </a:rPr>
              <a:t> </a:t>
            </a:r>
            <a:endParaRPr lang="cs-CZ" altLang="cs-CZ" sz="1200" b="1" dirty="0">
              <a:solidFill>
                <a:srgbClr val="00B0F0"/>
              </a:solidFill>
            </a:endParaRPr>
          </a:p>
          <a:p>
            <a:pPr algn="ctr"/>
            <a:r>
              <a:rPr lang="en-US" altLang="cs-CZ" sz="1200" b="1" dirty="0">
                <a:solidFill>
                  <a:srgbClr val="00B0F0"/>
                </a:solidFill>
              </a:rPr>
              <a:t> </a:t>
            </a:r>
            <a:r>
              <a:rPr lang="cs-CZ" altLang="cs-CZ" sz="1200" b="1" dirty="0">
                <a:solidFill>
                  <a:srgbClr val="00B0F0"/>
                </a:solidFill>
              </a:rPr>
              <a:t>M</a:t>
            </a:r>
            <a:r>
              <a:rPr lang="en-US" altLang="cs-CZ" sz="1200" b="1" dirty="0">
                <a:solidFill>
                  <a:srgbClr val="00B0F0"/>
                </a:solidFill>
              </a:rPr>
              <a:t>other region town</a:t>
            </a:r>
            <a:endParaRPr lang="nl-BE" altLang="cs-CZ" sz="1200" b="1" dirty="0">
              <a:solidFill>
                <a:srgbClr val="00B0F0"/>
              </a:solidFill>
            </a:endParaRPr>
          </a:p>
        </p:txBody>
      </p:sp>
      <p:sp>
        <p:nvSpPr>
          <p:cNvPr id="48" name="Text Box 47">
            <a:extLst>
              <a:ext uri="{FF2B5EF4-FFF2-40B4-BE49-F238E27FC236}">
                <a16:creationId xmlns:a16="http://schemas.microsoft.com/office/drawing/2014/main" id="{126A2CF1-3A03-4976-9758-1921FC68E96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437691" y="2965062"/>
            <a:ext cx="1549953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en-US" altLang="cs-CZ" sz="1200" b="1" dirty="0" err="1">
                <a:solidFill>
                  <a:srgbClr val="00B0F0"/>
                </a:solidFill>
              </a:rPr>
              <a:t>Nere</a:t>
            </a:r>
            <a:r>
              <a:rPr lang="en-US" altLang="cs-CZ" sz="1200" b="1" dirty="0">
                <a:solidFill>
                  <a:srgbClr val="00B0F0"/>
                </a:solidFill>
              </a:rPr>
              <a:t> </a:t>
            </a:r>
            <a:r>
              <a:rPr lang="en-US" altLang="cs-CZ" sz="1200" b="1" dirty="0" err="1">
                <a:solidFill>
                  <a:srgbClr val="00B0F0"/>
                </a:solidFill>
              </a:rPr>
              <a:t>herriko</a:t>
            </a:r>
            <a:r>
              <a:rPr lang="en-US" altLang="cs-CZ" sz="1200" b="1" dirty="0">
                <a:solidFill>
                  <a:srgbClr val="00B0F0"/>
                </a:solidFill>
              </a:rPr>
              <a:t> </a:t>
            </a:r>
            <a:r>
              <a:rPr lang="en-US" altLang="cs-CZ" sz="1200" b="1" dirty="0" err="1">
                <a:solidFill>
                  <a:srgbClr val="00B0F0"/>
                </a:solidFill>
              </a:rPr>
              <a:t>neskatxa</a:t>
            </a:r>
            <a:r>
              <a:rPr lang="en-US" altLang="cs-CZ" sz="1200" b="1" dirty="0">
                <a:solidFill>
                  <a:srgbClr val="00B0F0"/>
                </a:solidFill>
              </a:rPr>
              <a:t> </a:t>
            </a:r>
            <a:r>
              <a:rPr lang="en-US" altLang="cs-CZ" sz="1200" b="1" dirty="0" err="1">
                <a:solidFill>
                  <a:srgbClr val="00B0F0"/>
                </a:solidFill>
              </a:rPr>
              <a:t>maite</a:t>
            </a:r>
            <a:r>
              <a:rPr lang="en-US" altLang="cs-CZ" sz="1200" b="1" dirty="0">
                <a:solidFill>
                  <a:srgbClr val="00B0F0"/>
                </a:solidFill>
              </a:rPr>
              <a:t> Love the girl of my village</a:t>
            </a:r>
            <a:endParaRPr lang="nl-BE" altLang="cs-CZ" sz="1200" b="1" dirty="0">
              <a:solidFill>
                <a:srgbClr val="00B0F0"/>
              </a:solidFill>
            </a:endParaRPr>
          </a:p>
        </p:txBody>
      </p:sp>
      <p:sp>
        <p:nvSpPr>
          <p:cNvPr id="49" name="Text Box 47">
            <a:extLst>
              <a:ext uri="{FF2B5EF4-FFF2-40B4-BE49-F238E27FC236}">
                <a16:creationId xmlns:a16="http://schemas.microsoft.com/office/drawing/2014/main" id="{A77DFC93-0BEE-42EB-BFD8-B261747D327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542635" y="4829292"/>
            <a:ext cx="1423112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en-US" altLang="cs-CZ" sz="1200" b="1" dirty="0" err="1">
                <a:solidFill>
                  <a:srgbClr val="00B0F0"/>
                </a:solidFill>
              </a:rPr>
              <a:t>Itsasoari</a:t>
            </a:r>
            <a:r>
              <a:rPr lang="en-US" altLang="cs-CZ" sz="1200" b="1" dirty="0">
                <a:solidFill>
                  <a:srgbClr val="00B0F0"/>
                </a:solidFill>
              </a:rPr>
              <a:t> </a:t>
            </a:r>
            <a:r>
              <a:rPr lang="en-US" altLang="cs-CZ" sz="1200" b="1" dirty="0" err="1">
                <a:solidFill>
                  <a:srgbClr val="00B0F0"/>
                </a:solidFill>
              </a:rPr>
              <a:t>begira</a:t>
            </a:r>
            <a:r>
              <a:rPr lang="en-US" altLang="cs-CZ" sz="1200" b="1" dirty="0">
                <a:solidFill>
                  <a:srgbClr val="00B0F0"/>
                </a:solidFill>
              </a:rPr>
              <a:t> Looking out to sea</a:t>
            </a:r>
            <a:endParaRPr lang="nl-BE" altLang="cs-CZ" sz="1200" b="1" dirty="0">
              <a:solidFill>
                <a:srgbClr val="00B0F0"/>
              </a:solidFill>
            </a:endParaRPr>
          </a:p>
        </p:txBody>
      </p:sp>
      <p:sp>
        <p:nvSpPr>
          <p:cNvPr id="50" name="Text Box 47">
            <a:extLst>
              <a:ext uri="{FF2B5EF4-FFF2-40B4-BE49-F238E27FC236}">
                <a16:creationId xmlns:a16="http://schemas.microsoft.com/office/drawing/2014/main" id="{07907504-E252-4B48-B363-D9A3C3726D8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522220" y="3712481"/>
            <a:ext cx="1502786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en-US" altLang="cs-CZ" sz="1200" b="1" dirty="0" err="1">
                <a:solidFill>
                  <a:srgbClr val="00B0F0"/>
                </a:solidFill>
              </a:rPr>
              <a:t>Suaren</a:t>
            </a:r>
            <a:r>
              <a:rPr lang="en-US" altLang="cs-CZ" sz="1200" b="1" dirty="0">
                <a:solidFill>
                  <a:srgbClr val="00B0F0"/>
                </a:solidFill>
              </a:rPr>
              <a:t> </a:t>
            </a:r>
            <a:r>
              <a:rPr lang="en-US" altLang="cs-CZ" sz="1200" b="1" dirty="0" err="1">
                <a:solidFill>
                  <a:srgbClr val="00B0F0"/>
                </a:solidFill>
              </a:rPr>
              <a:t>bila</a:t>
            </a:r>
            <a:endParaRPr lang="cs-CZ" altLang="cs-CZ" sz="1200" b="1" dirty="0">
              <a:solidFill>
                <a:srgbClr val="00B0F0"/>
              </a:solidFill>
            </a:endParaRPr>
          </a:p>
          <a:p>
            <a:pPr algn="ctr"/>
            <a:r>
              <a:rPr lang="en-US" altLang="cs-CZ" sz="1200" b="1" dirty="0">
                <a:solidFill>
                  <a:srgbClr val="00B0F0"/>
                </a:solidFill>
              </a:rPr>
              <a:t> In search of fire</a:t>
            </a:r>
            <a:endParaRPr lang="nl-BE" altLang="cs-CZ" sz="1200" b="1" dirty="0">
              <a:solidFill>
                <a:srgbClr val="00B0F0"/>
              </a:solidFill>
            </a:endParaRPr>
          </a:p>
        </p:txBody>
      </p:sp>
      <p:sp>
        <p:nvSpPr>
          <p:cNvPr id="51" name="Text Box 47">
            <a:extLst>
              <a:ext uri="{FF2B5EF4-FFF2-40B4-BE49-F238E27FC236}">
                <a16:creationId xmlns:a16="http://schemas.microsoft.com/office/drawing/2014/main" id="{C57A4535-97D6-468C-9475-0CEB8D80DA5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448315" y="1336058"/>
            <a:ext cx="1549953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en-US" altLang="cs-CZ" sz="1200" b="1" dirty="0">
                <a:solidFill>
                  <a:srgbClr val="00B0F0"/>
                </a:solidFill>
              </a:rPr>
              <a:t>Gu </a:t>
            </a:r>
            <a:r>
              <a:rPr lang="en-US" altLang="cs-CZ" sz="1200" b="1" dirty="0" err="1">
                <a:solidFill>
                  <a:srgbClr val="00B0F0"/>
                </a:solidFill>
              </a:rPr>
              <a:t>bizi</a:t>
            </a:r>
            <a:r>
              <a:rPr lang="en-US" altLang="cs-CZ" sz="1200" b="1" dirty="0">
                <a:solidFill>
                  <a:srgbClr val="00B0F0"/>
                </a:solidFill>
              </a:rPr>
              <a:t> </a:t>
            </a:r>
            <a:r>
              <a:rPr lang="en-US" altLang="cs-CZ" sz="1200" b="1" dirty="0" err="1">
                <a:solidFill>
                  <a:srgbClr val="00B0F0"/>
                </a:solidFill>
              </a:rPr>
              <a:t>bezainbat</a:t>
            </a:r>
            <a:endParaRPr lang="cs-CZ" altLang="cs-CZ" sz="1200" b="1" dirty="0">
              <a:solidFill>
                <a:srgbClr val="00B0F0"/>
              </a:solidFill>
            </a:endParaRPr>
          </a:p>
          <a:p>
            <a:pPr algn="ctr"/>
            <a:r>
              <a:rPr lang="en-US" altLang="cs-CZ" sz="1200" b="1" dirty="0">
                <a:solidFill>
                  <a:srgbClr val="00B0F0"/>
                </a:solidFill>
              </a:rPr>
              <a:t> As long as we live</a:t>
            </a:r>
            <a:endParaRPr lang="nl-BE" altLang="cs-CZ" sz="1200" b="1" dirty="0">
              <a:solidFill>
                <a:srgbClr val="00B0F0"/>
              </a:solidFill>
            </a:endParaRPr>
          </a:p>
        </p:txBody>
      </p:sp>
      <p:sp>
        <p:nvSpPr>
          <p:cNvPr id="52" name="Text Box 47">
            <a:extLst>
              <a:ext uri="{FF2B5EF4-FFF2-40B4-BE49-F238E27FC236}">
                <a16:creationId xmlns:a16="http://schemas.microsoft.com/office/drawing/2014/main" id="{8ACEFC1D-24EA-4A6F-9444-A501D43BB10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261024" y="4178378"/>
            <a:ext cx="1726620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200" b="1" dirty="0">
                <a:solidFill>
                  <a:srgbClr val="00B0F0"/>
                </a:solidFill>
              </a:rPr>
              <a:t>    </a:t>
            </a:r>
            <a:r>
              <a:rPr lang="en-US" altLang="cs-CZ" sz="1200" b="1" dirty="0" err="1">
                <a:solidFill>
                  <a:srgbClr val="00B0F0"/>
                </a:solidFill>
              </a:rPr>
              <a:t>Udazken</a:t>
            </a:r>
            <a:r>
              <a:rPr lang="en-US" altLang="cs-CZ" sz="1200" b="1" dirty="0">
                <a:solidFill>
                  <a:srgbClr val="00B0F0"/>
                </a:solidFill>
              </a:rPr>
              <a:t> </a:t>
            </a:r>
            <a:r>
              <a:rPr lang="en-US" altLang="cs-CZ" sz="1200" b="1" dirty="0" err="1">
                <a:solidFill>
                  <a:srgbClr val="00B0F0"/>
                </a:solidFill>
              </a:rPr>
              <a:t>koloretan</a:t>
            </a:r>
            <a:endParaRPr lang="cs-CZ" altLang="cs-CZ" sz="1200" b="1" dirty="0">
              <a:solidFill>
                <a:srgbClr val="00B0F0"/>
              </a:solidFill>
            </a:endParaRPr>
          </a:p>
          <a:p>
            <a:pPr algn="ctr"/>
            <a:r>
              <a:rPr lang="en-US" altLang="cs-CZ" sz="1200" b="1" dirty="0">
                <a:solidFill>
                  <a:srgbClr val="00B0F0"/>
                </a:solidFill>
              </a:rPr>
              <a:t> In the colors of autumn</a:t>
            </a:r>
            <a:endParaRPr lang="nl-BE" altLang="cs-CZ" sz="1200" b="1" dirty="0">
              <a:solidFill>
                <a:srgbClr val="00B0F0"/>
              </a:solidFill>
            </a:endParaRPr>
          </a:p>
        </p:txBody>
      </p:sp>
      <p:pic>
        <p:nvPicPr>
          <p:cNvPr id="53" name="Picture 6">
            <a:extLst>
              <a:ext uri="{FF2B5EF4-FFF2-40B4-BE49-F238E27FC236}">
                <a16:creationId xmlns:a16="http://schemas.microsoft.com/office/drawing/2014/main" id="{8497C627-EBDB-4E7E-95EC-2AA2F5754D1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19164" y="2486417"/>
            <a:ext cx="1219200" cy="1219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4" name="WordArt 72">
            <a:extLst>
              <a:ext uri="{FF2B5EF4-FFF2-40B4-BE49-F238E27FC236}">
                <a16:creationId xmlns:a16="http://schemas.microsoft.com/office/drawing/2014/main" id="{D9847536-072B-4756-894B-1E71988DC9EA}"/>
              </a:ext>
            </a:extLst>
          </p:cNvPr>
          <p:cNvSpPr>
            <a:spLocks noChangeAspect="1" noChangeArrowheads="1" noChangeShapeType="1" noTextEdit="1"/>
          </p:cNvSpPr>
          <p:nvPr/>
        </p:nvSpPr>
        <p:spPr bwMode="auto">
          <a:xfrm>
            <a:off x="6840841" y="5055340"/>
            <a:ext cx="946314" cy="915730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spcFirstLastPara="1" wrap="none" fromWordArt="1">
            <a:prstTxWarp prst="textArchUp">
              <a:avLst>
                <a:gd name="adj" fmla="val 10474151"/>
              </a:avLst>
            </a:prstTxWarp>
          </a:bodyPr>
          <a:lstStyle/>
          <a:p>
            <a:pPr algn="ctr"/>
            <a:r>
              <a:rPr lang="en-US" b="1" kern="10" dirty="0">
                <a:solidFill>
                  <a:schemeClr val="accent2">
                    <a:lumMod val="20000"/>
                    <a:lumOff val="80000"/>
                  </a:schemeClr>
                </a:solidFill>
                <a:cs typeface="Arial" panose="020B0604020202020204" pitchFamily="34" charset="0"/>
              </a:rPr>
              <a:t>p</a:t>
            </a:r>
            <a:r>
              <a:rPr lang="cs-CZ" b="1" kern="10" dirty="0" err="1">
                <a:solidFill>
                  <a:schemeClr val="accent2">
                    <a:lumMod val="20000"/>
                    <a:lumOff val="80000"/>
                  </a:schemeClr>
                </a:solidFill>
                <a:cs typeface="Arial" panose="020B0604020202020204" pitchFamily="34" charset="0"/>
              </a:rPr>
              <a:t>resentation</a:t>
            </a:r>
            <a:r>
              <a:rPr lang="en-US" b="1" kern="10" dirty="0">
                <a:solidFill>
                  <a:schemeClr val="accent2">
                    <a:lumMod val="20000"/>
                    <a:lumOff val="80000"/>
                  </a:schemeClr>
                </a:solidFill>
                <a:cs typeface="Arial" panose="020B0604020202020204" pitchFamily="34" charset="0"/>
              </a:rPr>
              <a:t> by </a:t>
            </a:r>
            <a:r>
              <a:rPr lang="en-US" b="1" kern="10" dirty="0" err="1">
                <a:solidFill>
                  <a:schemeClr val="accent2">
                    <a:lumMod val="20000"/>
                    <a:lumOff val="80000"/>
                  </a:schemeClr>
                </a:solidFill>
                <a:cs typeface="Arial" panose="020B0604020202020204" pitchFamily="34" charset="0"/>
              </a:rPr>
              <a:t>y@t@t</a:t>
            </a:r>
            <a:r>
              <a:rPr lang="en-US" b="1" kern="10" dirty="0">
                <a:solidFill>
                  <a:schemeClr val="accent2">
                    <a:lumMod val="20000"/>
                    <a:lumOff val="80000"/>
                  </a:schemeClr>
                </a:solidFill>
                <a:cs typeface="Arial" panose="020B0604020202020204" pitchFamily="34" charset="0"/>
              </a:rPr>
              <a:t>@</a:t>
            </a:r>
            <a:endParaRPr lang="cs-CZ" b="1" kern="10" dirty="0">
              <a:solidFill>
                <a:schemeClr val="accent2">
                  <a:lumMod val="20000"/>
                  <a:lumOff val="80000"/>
                </a:schemeClr>
              </a:solidFill>
              <a:cs typeface="Arial" panose="020B0604020202020204" pitchFamily="34" charset="0"/>
            </a:endParaRPr>
          </a:p>
        </p:txBody>
      </p:sp>
      <p:pic>
        <p:nvPicPr>
          <p:cNvPr id="55" name="Picture 6">
            <a:extLst>
              <a:ext uri="{FF2B5EF4-FFF2-40B4-BE49-F238E27FC236}">
                <a16:creationId xmlns:a16="http://schemas.microsoft.com/office/drawing/2014/main" id="{4356B66B-0E14-461D-BFFE-5EF6864414C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83777" y="1400122"/>
            <a:ext cx="806321" cy="8063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6" name="Picture 6">
            <a:extLst>
              <a:ext uri="{FF2B5EF4-FFF2-40B4-BE49-F238E27FC236}">
                <a16:creationId xmlns:a16="http://schemas.microsoft.com/office/drawing/2014/main" id="{03AC5674-D9A5-440C-ADC9-9A0994D0F1D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40841" y="3908325"/>
            <a:ext cx="806321" cy="8063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8" name="Obrázek 57">
            <a:extLst>
              <a:ext uri="{FF2B5EF4-FFF2-40B4-BE49-F238E27FC236}">
                <a16:creationId xmlns:a16="http://schemas.microsoft.com/office/drawing/2014/main" id="{8F43A912-9471-4413-9F66-D03563D581B7}"/>
              </a:ext>
            </a:extLst>
          </p:cNvPr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57847" y="5208494"/>
            <a:ext cx="472554" cy="429594"/>
          </a:xfrm>
          <a:prstGeom prst="rect">
            <a:avLst/>
          </a:prstGeom>
        </p:spPr>
      </p:pic>
      <p:sp>
        <p:nvSpPr>
          <p:cNvPr id="31" name="Rectangle 19">
            <a:extLst>
              <a:ext uri="{FF2B5EF4-FFF2-40B4-BE49-F238E27FC236}">
                <a16:creationId xmlns:a16="http://schemas.microsoft.com/office/drawing/2014/main" id="{49EE3D11-3A22-40F4-9251-D23F8D4E51C4}"/>
              </a:ext>
            </a:extLst>
          </p:cNvPr>
          <p:cNvSpPr>
            <a:spLocks noChangeArrowheads="1"/>
          </p:cNvSpPr>
          <p:nvPr/>
        </p:nvSpPr>
        <p:spPr bwMode="auto">
          <a:xfrm>
            <a:off x="43230" y="502143"/>
            <a:ext cx="9016163" cy="5615130"/>
          </a:xfrm>
          <a:prstGeom prst="rect">
            <a:avLst/>
          </a:prstGeom>
          <a:noFill/>
          <a:ln w="127000">
            <a:pattFill prst="wdUpDiag">
              <a:fgClr>
                <a:srgbClr val="9966FF"/>
              </a:fgClr>
              <a:bgClr>
                <a:schemeClr val="tx1"/>
              </a:bgClr>
            </a:patt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cs-CZ" altLang="cs-CZ" sz="1800"/>
          </a:p>
        </p:txBody>
      </p:sp>
      <p:sp>
        <p:nvSpPr>
          <p:cNvPr id="38" name="3 Rectángulo">
            <a:extLst>
              <a:ext uri="{FF2B5EF4-FFF2-40B4-BE49-F238E27FC236}">
                <a16:creationId xmlns:a16="http://schemas.microsoft.com/office/drawing/2014/main" id="{5CDB9FA1-4A70-4526-BA35-A8C012099428}"/>
              </a:ext>
            </a:extLst>
          </p:cNvPr>
          <p:cNvSpPr/>
          <p:nvPr/>
        </p:nvSpPr>
        <p:spPr>
          <a:xfrm>
            <a:off x="113462" y="518769"/>
            <a:ext cx="8875698" cy="707886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en-US" sz="4000" b="1" spc="38" dirty="0">
                <a:ln w="11430"/>
                <a:solidFill>
                  <a:schemeClr val="accent2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Melodies from the Basque Country</a:t>
            </a:r>
            <a:endParaRPr lang="es-ES" sz="4000" b="1" spc="38" dirty="0">
              <a:ln w="11430"/>
              <a:solidFill>
                <a:schemeClr val="accent2">
                  <a:lumMod val="75000"/>
                </a:schemeClr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57" name="Obrázek 56">
            <a:extLst>
              <a:ext uri="{FF2B5EF4-FFF2-40B4-BE49-F238E27FC236}">
                <a16:creationId xmlns:a16="http://schemas.microsoft.com/office/drawing/2014/main" id="{AC535E59-721A-4A80-8C8B-BF686DE4AE39}"/>
              </a:ext>
            </a:extLst>
          </p:cNvPr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35068" y="5462605"/>
            <a:ext cx="472554" cy="429594"/>
          </a:xfrm>
          <a:prstGeom prst="rect">
            <a:avLst/>
          </a:prstGeom>
        </p:spPr>
      </p:pic>
      <p:pic>
        <p:nvPicPr>
          <p:cNvPr id="59" name="Obrázek 58">
            <a:extLst>
              <a:ext uri="{FF2B5EF4-FFF2-40B4-BE49-F238E27FC236}">
                <a16:creationId xmlns:a16="http://schemas.microsoft.com/office/drawing/2014/main" id="{FA92D956-B4E7-4B87-B28A-DF92E29AEB9B}"/>
              </a:ext>
            </a:extLst>
          </p:cNvPr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1925" y="3558076"/>
            <a:ext cx="472554" cy="429594"/>
          </a:xfrm>
          <a:prstGeom prst="rect">
            <a:avLst/>
          </a:prstGeom>
        </p:spPr>
      </p:pic>
      <p:pic>
        <p:nvPicPr>
          <p:cNvPr id="61" name="Obrázek 60">
            <a:extLst>
              <a:ext uri="{FF2B5EF4-FFF2-40B4-BE49-F238E27FC236}">
                <a16:creationId xmlns:a16="http://schemas.microsoft.com/office/drawing/2014/main" id="{D5D14848-9361-4581-A0E5-FCA4E66259B4}"/>
              </a:ext>
            </a:extLst>
          </p:cNvPr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3696" y="1304590"/>
            <a:ext cx="1452098" cy="209942"/>
          </a:xfrm>
          <a:prstGeom prst="rect">
            <a:avLst/>
          </a:prstGeom>
        </p:spPr>
      </p:pic>
      <p:pic>
        <p:nvPicPr>
          <p:cNvPr id="63" name="Obrázek 62">
            <a:extLst>
              <a:ext uri="{FF2B5EF4-FFF2-40B4-BE49-F238E27FC236}">
                <a16:creationId xmlns:a16="http://schemas.microsoft.com/office/drawing/2014/main" id="{E81701EF-CC69-4709-B7B8-43AC9AC492BA}"/>
              </a:ext>
            </a:extLst>
          </p:cNvPr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8423" y="1287391"/>
            <a:ext cx="1464995" cy="211807"/>
          </a:xfrm>
          <a:prstGeom prst="rect">
            <a:avLst/>
          </a:prstGeom>
        </p:spPr>
      </p:pic>
      <p:pic>
        <p:nvPicPr>
          <p:cNvPr id="64" name="Obrázek 63">
            <a:extLst>
              <a:ext uri="{FF2B5EF4-FFF2-40B4-BE49-F238E27FC236}">
                <a16:creationId xmlns:a16="http://schemas.microsoft.com/office/drawing/2014/main" id="{BA5E1BDE-1860-442A-8F0B-BC7BDF8B7216}"/>
              </a:ext>
            </a:extLst>
          </p:cNvPr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72887" y="1273935"/>
            <a:ext cx="1464995" cy="211807"/>
          </a:xfrm>
          <a:prstGeom prst="rect">
            <a:avLst/>
          </a:prstGeom>
        </p:spPr>
      </p:pic>
      <p:sp>
        <p:nvSpPr>
          <p:cNvPr id="37" name="3 Rectángulo">
            <a:extLst>
              <a:ext uri="{FF2B5EF4-FFF2-40B4-BE49-F238E27FC236}">
                <a16:creationId xmlns:a16="http://schemas.microsoft.com/office/drawing/2014/main" id="{DEDC2A94-99A4-49EF-BC1B-B5AA19CEF9F8}"/>
              </a:ext>
            </a:extLst>
          </p:cNvPr>
          <p:cNvSpPr/>
          <p:nvPr/>
        </p:nvSpPr>
        <p:spPr>
          <a:xfrm>
            <a:off x="-671235" y="1293246"/>
            <a:ext cx="5711287" cy="646331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3600" b="1" spc="38" dirty="0">
                <a:ln w="11430"/>
                <a:solidFill>
                  <a:schemeClr val="accent2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 </a:t>
            </a:r>
            <a:r>
              <a:rPr lang="cs-CZ" sz="2800" b="1" spc="38" dirty="0" err="1">
                <a:ln w="11430"/>
                <a:solidFill>
                  <a:schemeClr val="accent2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Euskal</a:t>
            </a:r>
            <a:r>
              <a:rPr lang="cs-CZ" sz="2800" b="1" spc="38" dirty="0">
                <a:ln w="11430"/>
                <a:solidFill>
                  <a:schemeClr val="accent2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</a:t>
            </a:r>
            <a:r>
              <a:rPr lang="cs-CZ" sz="2800" b="1" spc="38" dirty="0" err="1">
                <a:ln w="11430"/>
                <a:solidFill>
                  <a:schemeClr val="accent2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Herriko</a:t>
            </a:r>
            <a:r>
              <a:rPr lang="cs-CZ" sz="2800" b="1" spc="38" dirty="0">
                <a:ln w="11430"/>
                <a:solidFill>
                  <a:schemeClr val="accent2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</a:t>
            </a:r>
            <a:r>
              <a:rPr lang="cs-CZ" sz="2800" b="1" spc="38" dirty="0" err="1">
                <a:ln w="11430"/>
                <a:solidFill>
                  <a:schemeClr val="accent2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doinuak</a:t>
            </a:r>
            <a:endParaRPr lang="es-ES" sz="2800" b="1" spc="38" dirty="0">
              <a:ln w="11430"/>
              <a:solidFill>
                <a:schemeClr val="accent2">
                  <a:lumMod val="75000"/>
                </a:schemeClr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65" name="Obrázek 64">
            <a:extLst>
              <a:ext uri="{FF2B5EF4-FFF2-40B4-BE49-F238E27FC236}">
                <a16:creationId xmlns:a16="http://schemas.microsoft.com/office/drawing/2014/main" id="{7F895160-D0FA-4317-9E96-35FEC539DF65}"/>
              </a:ext>
            </a:extLst>
          </p:cNvPr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2744" y="1966490"/>
            <a:ext cx="1452098" cy="209942"/>
          </a:xfrm>
          <a:prstGeom prst="rect">
            <a:avLst/>
          </a:prstGeom>
        </p:spPr>
      </p:pic>
      <p:pic>
        <p:nvPicPr>
          <p:cNvPr id="66" name="Obrázek 65">
            <a:extLst>
              <a:ext uri="{FF2B5EF4-FFF2-40B4-BE49-F238E27FC236}">
                <a16:creationId xmlns:a16="http://schemas.microsoft.com/office/drawing/2014/main" id="{5CF4F7AF-1005-4581-B39F-F135647DE97E}"/>
              </a:ext>
            </a:extLst>
          </p:cNvPr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6697" y="1939577"/>
            <a:ext cx="1464995" cy="211807"/>
          </a:xfrm>
          <a:prstGeom prst="rect">
            <a:avLst/>
          </a:prstGeom>
        </p:spPr>
      </p:pic>
      <p:pic>
        <p:nvPicPr>
          <p:cNvPr id="67" name="Obrázek 66">
            <a:extLst>
              <a:ext uri="{FF2B5EF4-FFF2-40B4-BE49-F238E27FC236}">
                <a16:creationId xmlns:a16="http://schemas.microsoft.com/office/drawing/2014/main" id="{6BDA8655-E009-4220-B095-79986A5C3930}"/>
              </a:ext>
            </a:extLst>
          </p:cNvPr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85340" y="1939576"/>
            <a:ext cx="1464995" cy="211807"/>
          </a:xfrm>
          <a:prstGeom prst="rect">
            <a:avLst/>
          </a:prstGeom>
        </p:spPr>
      </p:pic>
      <p:pic>
        <p:nvPicPr>
          <p:cNvPr id="8" name="Obrázek 7">
            <a:extLst>
              <a:ext uri="{FF2B5EF4-FFF2-40B4-BE49-F238E27FC236}">
                <a16:creationId xmlns:a16="http://schemas.microsoft.com/office/drawing/2014/main" id="{D95CCFCF-2779-4EE4-8F74-A43EE347D2E8}"/>
              </a:ext>
            </a:extLst>
          </p:cNvPr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6293" y="2200497"/>
            <a:ext cx="4115339" cy="3669482"/>
          </a:xfrm>
          <a:prstGeom prst="rect">
            <a:avLst/>
          </a:prstGeom>
          <a:ln w="38100">
            <a:solidFill>
              <a:srgbClr val="002060"/>
            </a:solidFill>
          </a:ln>
        </p:spPr>
      </p:pic>
      <p:sp>
        <p:nvSpPr>
          <p:cNvPr id="24" name="Ovál 23">
            <a:extLst>
              <a:ext uri="{FF2B5EF4-FFF2-40B4-BE49-F238E27FC236}">
                <a16:creationId xmlns:a16="http://schemas.microsoft.com/office/drawing/2014/main" id="{1A303799-F3F2-4DAB-9A5E-DDF84D38A6D6}"/>
              </a:ext>
            </a:extLst>
          </p:cNvPr>
          <p:cNvSpPr/>
          <p:nvPr/>
        </p:nvSpPr>
        <p:spPr>
          <a:xfrm>
            <a:off x="7936455" y="2176432"/>
            <a:ext cx="434890" cy="358337"/>
          </a:xfrm>
          <a:prstGeom prst="ellipse">
            <a:avLst/>
          </a:prstGeom>
          <a:blipFill>
            <a:blip r:embed="rId16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355771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  <p:sndAc>
          <p:stSnd>
            <p:snd r:embed="rId2" name="8.Zuhaitzen denbora-Tree time.wav"/>
          </p:stSnd>
        </p:sndAc>
      </p:transition>
    </mc:Choice>
    <mc:Fallback>
      <p:transition spd="slow">
        <p:split orient="vert"/>
        <p:sndAc>
          <p:stSnd>
            <p:snd r:embed="rId2" name="8.Zuhaitzen denbora-Tree tim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repeatCount="indefinite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20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4" grpId="0"/>
    </p:bldLst>
  </p:timing>
</p:sld>
</file>

<file path=ppt/theme/theme1.xml><?xml version="1.0" encoding="utf-8"?>
<a:theme xmlns:a="http://schemas.openxmlformats.org/drawingml/2006/main" name="Country melodie 4">
  <a:themeElements>
    <a:clrScheme name="Country melodie 4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Country melodie 4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Country melodie 4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MUSTR NEJNOVĚJŠÍ VOLKSMUSIK 0</Template>
  <TotalTime>330</TotalTime>
  <Words>87</Words>
  <Application>Microsoft Office PowerPoint</Application>
  <PresentationFormat>Předvádění na obrazovce (4:3)</PresentationFormat>
  <Paragraphs>19</Paragraphs>
  <Slides>2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1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2</vt:i4>
      </vt:variant>
    </vt:vector>
  </HeadingPairs>
  <TitlesOfParts>
    <vt:vector size="4" baseType="lpstr">
      <vt:lpstr>Arial</vt:lpstr>
      <vt:lpstr>Country melodie 4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Yatata</cp:lastModifiedBy>
  <cp:revision>82</cp:revision>
  <dcterms:created xsi:type="dcterms:W3CDTF">2020-02-21T13:54:42Z</dcterms:created>
  <dcterms:modified xsi:type="dcterms:W3CDTF">2023-03-19T15:41:46Z</dcterms:modified>
</cp:coreProperties>
</file>