
<file path=[Content_Types].xml><?xml version="1.0" encoding="utf-8"?>
<Types xmlns="http://schemas.openxmlformats.org/package/2006/content-types">
  <Default Extension="gif" ContentType="image/gif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312" r:id="rId5"/>
    <p:sldId id="313" r:id="rId6"/>
    <p:sldId id="314" r:id="rId7"/>
    <p:sldId id="311" r:id="rId8"/>
    <p:sldId id="281" r:id="rId9"/>
    <p:sldId id="278" r:id="rId10"/>
    <p:sldId id="285" r:id="rId11"/>
    <p:sldId id="288" r:id="rId12"/>
    <p:sldId id="287" r:id="rId13"/>
    <p:sldId id="289" r:id="rId14"/>
    <p:sldId id="301" r:id="rId15"/>
    <p:sldId id="302" r:id="rId16"/>
    <p:sldId id="300" r:id="rId17"/>
    <p:sldId id="298" r:id="rId18"/>
    <p:sldId id="299" r:id="rId19"/>
    <p:sldId id="297" r:id="rId20"/>
    <p:sldId id="296" r:id="rId21"/>
    <p:sldId id="295" r:id="rId22"/>
    <p:sldId id="294" r:id="rId23"/>
    <p:sldId id="307" r:id="rId24"/>
    <p:sldId id="306" r:id="rId25"/>
    <p:sldId id="305" r:id="rId26"/>
    <p:sldId id="304" r:id="rId27"/>
    <p:sldId id="310" r:id="rId28"/>
    <p:sldId id="309" r:id="rId29"/>
    <p:sldId id="308" r:id="rId30"/>
    <p:sldId id="303" r:id="rId31"/>
    <p:sldId id="286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0" y="548680"/>
            <a:ext cx="121920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6F9CC349-798E-C6C2-B2CA-D3772914B78F}"/>
              </a:ext>
            </a:extLst>
          </p:cNvPr>
          <p:cNvSpPr/>
          <p:nvPr/>
        </p:nvSpPr>
        <p:spPr>
          <a:xfrm>
            <a:off x="119336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Norsko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6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Norvége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Norsko.wav"/>
            </a:hlinkClick>
            <a:extLst>
              <a:ext uri="{FF2B5EF4-FFF2-40B4-BE49-F238E27FC236}">
                <a16:creationId xmlns:a16="http://schemas.microsoft.com/office/drawing/2014/main" id="{1A53B5C5-8C53-153B-337C-4998047E97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506163"/>
            <a:ext cx="360040" cy="302067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42A31395-AA38-A105-4B85-83F0BBE0CAB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59D55F14-C9EF-9AB5-90EC-DE21F4C00BB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055440" y="106708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B76FD295-54D9-8667-B51C-33383C4075D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396076" y="227687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Norsko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Norsk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8">
            <a:extLst>
              <a:ext uri="{FF2B5EF4-FFF2-40B4-BE49-F238E27FC236}">
                <a16:creationId xmlns:a16="http://schemas.microsoft.com/office/drawing/2014/main" id="{0A966452-F969-7A21-C33E-B7E0F9AF96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336" y="6387982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400" b="1" dirty="0">
                <a:solidFill>
                  <a:srgbClr val="FF0000"/>
                </a:solidFill>
              </a:rPr>
              <a:t>  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Norway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nl-NL" altLang="cs-CZ" sz="2400" b="1" dirty="0">
                <a:solidFill>
                  <a:srgbClr val="FF0000"/>
                </a:solidFill>
              </a:rPr>
              <a:t>Noorwegen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fr-FR" altLang="cs-CZ" sz="2400" b="1" dirty="0">
                <a:solidFill>
                  <a:srgbClr val="FF0000"/>
                </a:solidFill>
              </a:rPr>
              <a:t>Norvège</a:t>
            </a:r>
            <a:r>
              <a:rPr lang="cs-CZ" altLang="cs-CZ" sz="2400" b="1" dirty="0">
                <a:solidFill>
                  <a:srgbClr val="FF0000"/>
                </a:solidFill>
              </a:rPr>
              <a:t>   Nor</a:t>
            </a:r>
            <a:r>
              <a:rPr lang="de-DE" altLang="cs-CZ" sz="2400" b="1" dirty="0">
                <a:solidFill>
                  <a:srgbClr val="FF0000"/>
                </a:solidFill>
              </a:rPr>
              <a:t>wegen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es-ES" altLang="cs-CZ" sz="2400" b="1" dirty="0">
                <a:solidFill>
                  <a:srgbClr val="FF0000"/>
                </a:solidFill>
              </a:rPr>
              <a:t>Noruega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ro-RO" altLang="cs-CZ" sz="2400" b="1" dirty="0">
                <a:solidFill>
                  <a:srgbClr val="FF0000"/>
                </a:solidFill>
              </a:rPr>
              <a:t>Norvegia   </a:t>
            </a:r>
            <a:r>
              <a:rPr lang="cs-CZ" altLang="cs-CZ" sz="2400" b="1" dirty="0" err="1">
                <a:solidFill>
                  <a:srgbClr val="FF0000"/>
                </a:solidFill>
              </a:rPr>
              <a:t>Norveç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ru-RU" altLang="cs-CZ" sz="2400" b="1" dirty="0">
                <a:solidFill>
                  <a:srgbClr val="FF0000"/>
                </a:solidFill>
              </a:rPr>
              <a:t>Норвегия</a:t>
            </a:r>
            <a:r>
              <a:rPr lang="cs-CZ" altLang="cs-CZ" sz="2400" b="1" dirty="0">
                <a:solidFill>
                  <a:srgbClr val="FF0000"/>
                </a:solidFill>
              </a:rPr>
              <a:t>                     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05E23D2C-E47A-776E-1CD3-46D482FA97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5182"/>
            <a:ext cx="10801200" cy="584279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805F3A17-D713-142B-975F-8926531978CB}"/>
              </a:ext>
            </a:extLst>
          </p:cNvPr>
          <p:cNvSpPr/>
          <p:nvPr/>
        </p:nvSpPr>
        <p:spPr>
          <a:xfrm>
            <a:off x="7464152" y="564475"/>
            <a:ext cx="403244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Norsko 6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EA91EBF-F36A-7C6D-898E-E6C57704CF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12676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77291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818874C-F5D1-B321-9516-1CA6C141BC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03869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F7650DA-AE3C-B50C-7CF5-C3A2B81396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39854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CC9A725-5C7E-832F-EED2-CB819AC009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27829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081FF2E-9A4A-9C9E-0E67-5D645F013A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A4609A9-D966-5104-D7C6-74E723FDCC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988" y="548680"/>
            <a:ext cx="10844612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E914C8F-47EB-D4BD-9D79-E95F29EB5A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8D4BC19-17CA-3F4A-DDEA-2D81C89DD4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49B15BC-726B-0958-38F9-EAAF0D26CC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6F5D70A-8645-2F32-9816-F7392EEC65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6BFFE3D-8148-AF5A-F178-58554C5313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7D76245-69C7-F0A8-20D9-16361A98A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00547"/>
            <a:ext cx="10801200" cy="5880781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C34A0A4-616F-42D3-DCEB-ACFD9755CA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306C775-9360-4FB7-DD92-7C55E49C6E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F11635C-99ED-EF03-2675-632DBE15D7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692A466-95CE-3083-5D15-1F08130AAD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8060"/>
            <a:ext cx="10801200" cy="590326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76317E6-E8B2-65E5-459F-310F04FA56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1411766-0ACC-61B0-7F91-75A2EF3286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718" y="548680"/>
            <a:ext cx="10809881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A39F0A9-A427-807B-EF84-6AAC1890BF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0EACAF8-FBCE-4F80-3B6F-1839D640F8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93E2F34-4E22-2879-BCDE-ADE4CD9B5A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BEB5390-E2B1-8B05-A909-2802F19A9A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A6062FA-05CD-F846-B7E7-40E0644EA4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736819D-23CA-03E6-FD3C-EC6D76DD1E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37880"/>
            <a:ext cx="10801200" cy="584344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E8F419C-13B4-1B7B-9185-2C73D2182E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2FC29A7-FA8E-5140-2C7B-509B7CE272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A45493A-DF28-B320-A6E8-A18ED1DAD7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43583F95-7395-775C-B9EF-F5AB9515F9A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99" y="508886"/>
            <a:ext cx="10801199" cy="505960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9E84D539-AE72-56B7-AE22-402F37428C84}"/>
              </a:ext>
            </a:extLst>
          </p:cNvPr>
          <p:cNvSpPr/>
          <p:nvPr/>
        </p:nvSpPr>
        <p:spPr>
          <a:xfrm>
            <a:off x="8082755" y="766286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5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274</TotalTime>
  <Words>57</Words>
  <Application>Microsoft Office PowerPoint</Application>
  <PresentationFormat>Širokoúhlá obrazovka</PresentationFormat>
  <Paragraphs>12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89</cp:revision>
  <dcterms:created xsi:type="dcterms:W3CDTF">2020-02-21T13:54:42Z</dcterms:created>
  <dcterms:modified xsi:type="dcterms:W3CDTF">2023-03-25T13:33:21Z</dcterms:modified>
</cp:coreProperties>
</file>