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62" r:id="rId4"/>
    <p:sldId id="287" r:id="rId5"/>
    <p:sldId id="265" r:id="rId6"/>
    <p:sldId id="266" r:id="rId7"/>
    <p:sldId id="273" r:id="rId8"/>
    <p:sldId id="263" r:id="rId9"/>
    <p:sldId id="286" r:id="rId10"/>
    <p:sldId id="299" r:id="rId11"/>
    <p:sldId id="298" r:id="rId12"/>
    <p:sldId id="297" r:id="rId13"/>
    <p:sldId id="296" r:id="rId14"/>
    <p:sldId id="294" r:id="rId15"/>
    <p:sldId id="293" r:id="rId16"/>
    <p:sldId id="295" r:id="rId17"/>
    <p:sldId id="292" r:id="rId18"/>
    <p:sldId id="284" r:id="rId19"/>
    <p:sldId id="283" r:id="rId20"/>
    <p:sldId id="281" r:id="rId21"/>
    <p:sldId id="278" r:id="rId22"/>
    <p:sldId id="280" r:id="rId23"/>
    <p:sldId id="279" r:id="rId24"/>
    <p:sldId id="276" r:id="rId25"/>
    <p:sldId id="271" r:id="rId26"/>
    <p:sldId id="289" r:id="rId27"/>
    <p:sldId id="301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24.03.2023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0939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5CE0FA0-B43B-91CB-54A9-3D0A2A2B3D1A}"/>
              </a:ext>
            </a:extLst>
          </p:cNvPr>
          <p:cNvSpPr/>
          <p:nvPr/>
        </p:nvSpPr>
        <p:spPr>
          <a:xfrm>
            <a:off x="0" y="2420888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Hory 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Montagnes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61D9C26-5794-49AD-B9F9-BBB134BF1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5D534DD-2ED1-4ACA-882B-0CCCAA035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9D0FC77D-E67B-4E7A-8C98-3102715343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3C612A0-D732-4FBF-BEFD-9F9994C11F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169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We hope for the best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We hope for the b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EABFF944-11FF-4B01-956C-26A434784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9547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Mountains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nl-NL" altLang="cs-CZ" b="1" dirty="0">
                <a:solidFill>
                  <a:srgbClr val="FF0000"/>
                </a:solidFill>
              </a:rPr>
              <a:t>Berg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fr-FR" altLang="cs-CZ" b="1" dirty="0">
                <a:solidFill>
                  <a:srgbClr val="FF0000"/>
                </a:solidFill>
              </a:rPr>
              <a:t>Montagne</a:t>
            </a:r>
            <a:r>
              <a:rPr lang="cs-CZ" altLang="cs-CZ" b="1" dirty="0">
                <a:solidFill>
                  <a:srgbClr val="FF0000"/>
                </a:solidFill>
              </a:rPr>
              <a:t>s     </a:t>
            </a:r>
            <a:r>
              <a:rPr lang="es-ES" altLang="cs-CZ" b="1" dirty="0">
                <a:solidFill>
                  <a:srgbClr val="FF0000"/>
                </a:solidFill>
              </a:rPr>
              <a:t>Montaña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pt-PT" altLang="cs-CZ" b="1" dirty="0">
                <a:solidFill>
                  <a:srgbClr val="FF0000"/>
                </a:solidFill>
              </a:rPr>
              <a:t>Montanha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ro-RO" altLang="cs-CZ" b="1" dirty="0">
                <a:solidFill>
                  <a:srgbClr val="FF0000"/>
                </a:solidFill>
              </a:rPr>
              <a:t>Munte     </a:t>
            </a:r>
            <a:r>
              <a:rPr lang="ca-ES" altLang="cs-CZ" b="1" dirty="0">
                <a:solidFill>
                  <a:srgbClr val="FF0000"/>
                </a:solidFill>
              </a:rPr>
              <a:t>Muntanya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ro-RO" altLang="cs-CZ" b="1" dirty="0">
                <a:solidFill>
                  <a:srgbClr val="FF0000"/>
                </a:solidFill>
              </a:rPr>
              <a:t>   </a:t>
            </a:r>
            <a:r>
              <a:rPr lang="pl-PL" altLang="cs-CZ" b="1" dirty="0">
                <a:solidFill>
                  <a:srgbClr val="FF0000"/>
                </a:solidFill>
              </a:rPr>
              <a:t>Góra     </a:t>
            </a:r>
            <a:r>
              <a:rPr lang="ru-RU" altLang="cs-CZ" b="1" dirty="0">
                <a:solidFill>
                  <a:srgbClr val="FF0000"/>
                </a:solidFill>
              </a:rPr>
              <a:t>Гора</a:t>
            </a:r>
            <a:r>
              <a:rPr lang="cs-CZ" altLang="cs-CZ" b="1" dirty="0">
                <a:solidFill>
                  <a:srgbClr val="FF0000"/>
                </a:solidFill>
              </a:rPr>
              <a:t>                           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B60C7AE-8FA9-4EBB-818A-9D199ACC1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DABDDF6-1282-4936-941D-699F215C7B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6AF86BE-A371-4525-9B3C-6D0079D7D65F}"/>
              </a:ext>
            </a:extLst>
          </p:cNvPr>
          <p:cNvSpPr/>
          <p:nvPr/>
        </p:nvSpPr>
        <p:spPr>
          <a:xfrm>
            <a:off x="643464" y="729957"/>
            <a:ext cx="10905064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    </a:t>
            </a:r>
            <a:r>
              <a:rPr lang="cs-CZ" sz="5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Hory  </a:t>
            </a:r>
            <a:r>
              <a:rPr lang="cs-CZ" sz="54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endParaRPr lang="es-ES" sz="5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80C8C5-99F4-437C-A860-8239189CC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3EA584-C5A8-489A-B5A8-3BAC2A35C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71511"/>
            <a:ext cx="10905065" cy="554302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63F5C1-C13C-4DD4-A7A4-5CDB9E5D1E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4302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A08DE6-95E3-44F1-9E2E-B8F133481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708EB4-8D57-4B2A-B9E7-CE1229E4F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A9AE38-A6E2-4811-89D5-DF0807922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D9227A0-B01D-413E-8905-70529C349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088128-2A0C-4D40-91C6-D4D9F7C10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C49DAE-0534-420A-AE5C-1DB0F093B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724669-C1DD-4B51-8C8E-D71D0A4EC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6E7C4F6-45E2-45CA-BDEE-7ADC7A665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6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D17596E-C6E0-4E33-BE3C-FE47F1F2A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31F823-4AE5-4C4B-852A-C6FB72A50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37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8DF949-E712-4F51-A71A-312D1F042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0EF1A5-BDC8-4865-956B-5C35F67A7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93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D417C75-1A7E-47D1-95D1-02ADF34C0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26A865-7EBC-4992-94FF-A296421869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9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5D318E-5E6A-41A8-968A-84BEC7B54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85" y="643466"/>
            <a:ext cx="1090094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E0093C-075E-4997-8CA3-42C1E6AC5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95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719D2A-AFB1-4328-87F9-425841D8F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FC3698-B5D5-4D02-AF2B-F24A15A73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02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EA9155-13CE-4883-934B-13654BFBE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5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7632BD-7E6C-4B62-9BFA-667DE6726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83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9D20DF-C35C-4013-A0F2-3756ECBB7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9D8FDD-33FE-4AC6-817A-6FD1C30BB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30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590B2C-3994-4F45-8FE4-BE78FF248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5FC3D1-2F50-47D4-994E-0FCA96F3A9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65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F63D5B8-9253-4E67-94A4-FE9938E24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7CFAAAE-A2EC-44E5-9D20-7C438EF30E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11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375AB3-FA4C-4CB3-99BF-F4AA0EABF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F316A7-5C2C-4630-9F36-F6A2EE804C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36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D2EF13-7A11-46EC-A10D-5D7516662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0EF8B3A-2A90-462C-BE1F-4B63B0CA9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7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EBCD19-EB64-40C6-9A59-CBC08D409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EBD94DE-8EE0-441D-AED6-BD5761304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9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6D79957-5C89-49ED-AA63-17E9B59E9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0"/>
            <a:ext cx="10896600" cy="569555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877C2AC-0AC3-4424-A186-A425427DF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9555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36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B72CEB-5206-4733-8681-EC7A17BD0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9BFD998-F1E1-452D-B9A4-68C377BC6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7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BEDBE93-24BD-498C-81F7-974608740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152966C-9077-4254-94D9-DAFED42B8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05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265DD1-48CA-4672-B512-F6560C803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C8B3F55-165E-4B58-BC8D-0DF256C1C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5DB7B1-32AB-42BC-A88E-315AB3D06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061662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1EEEDEE-37B0-4650-8A37-B704333CD7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49898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671509F7-9590-40F6-BFBE-E709EDD87186}"/>
              </a:ext>
            </a:extLst>
          </p:cNvPr>
          <p:cNvSpPr/>
          <p:nvPr/>
        </p:nvSpPr>
        <p:spPr>
          <a:xfrm>
            <a:off x="4511824" y="522383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23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Hory 01</Template>
  <TotalTime>45</TotalTime>
  <Words>65</Words>
  <Application>Microsoft Office PowerPoint</Application>
  <PresentationFormat>Širokoúhlá obrazovka</PresentationFormat>
  <Paragraphs>9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10</cp:revision>
  <dcterms:created xsi:type="dcterms:W3CDTF">2021-08-25T17:22:12Z</dcterms:created>
  <dcterms:modified xsi:type="dcterms:W3CDTF">2023-03-24T16:27:35Z</dcterms:modified>
</cp:coreProperties>
</file>