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65" r:id="rId4"/>
    <p:sldId id="262" r:id="rId5"/>
    <p:sldId id="266" r:id="rId6"/>
    <p:sldId id="279" r:id="rId7"/>
    <p:sldId id="278" r:id="rId8"/>
    <p:sldId id="280" r:id="rId9"/>
    <p:sldId id="281" r:id="rId10"/>
    <p:sldId id="283" r:id="rId11"/>
    <p:sldId id="301" r:id="rId12"/>
    <p:sldId id="300" r:id="rId13"/>
    <p:sldId id="299" r:id="rId14"/>
    <p:sldId id="273" r:id="rId15"/>
    <p:sldId id="298" r:id="rId16"/>
    <p:sldId id="297" r:id="rId17"/>
    <p:sldId id="263" r:id="rId18"/>
    <p:sldId id="296" r:id="rId19"/>
    <p:sldId id="295" r:id="rId20"/>
    <p:sldId id="294" r:id="rId21"/>
    <p:sldId id="293" r:id="rId22"/>
    <p:sldId id="292" r:id="rId23"/>
    <p:sldId id="286" r:id="rId24"/>
    <p:sldId id="288" r:id="rId25"/>
    <p:sldId id="289" r:id="rId26"/>
    <p:sldId id="291" r:id="rId27"/>
    <p:sldId id="276" r:id="rId28"/>
    <p:sldId id="284" r:id="rId29"/>
    <p:sldId id="277" r:id="rId30"/>
    <p:sldId id="271" r:id="rId31"/>
    <p:sldId id="270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23.03.2023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19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23.03.2023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146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72D1E27-30EC-77A2-0D71-78669C850AA5}"/>
              </a:ext>
            </a:extLst>
          </p:cNvPr>
          <p:cNvSpPr/>
          <p:nvPr/>
        </p:nvSpPr>
        <p:spPr>
          <a:xfrm>
            <a:off x="0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Albánie 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Albanie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A4790FF7-0D71-4FC2-B483-B0165F9E5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D4536EDA-434B-464D-8300-417D4D26FF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8E6E78A-1E33-47D3-BBDC-526E98AB8C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662" y="878831"/>
            <a:ext cx="1775138" cy="1892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WordArt 13">
            <a:extLst>
              <a:ext uri="{FF2B5EF4-FFF2-40B4-BE49-F238E27FC236}">
                <a16:creationId xmlns:a16="http://schemas.microsoft.com/office/drawing/2014/main" id="{79A9027A-AFF6-41DB-8A40-65B9E9FEA6F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36836" y="3007130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WordArt 14">
            <a:extLst>
              <a:ext uri="{FF2B5EF4-FFF2-40B4-BE49-F238E27FC236}">
                <a16:creationId xmlns:a16="http://schemas.microsoft.com/office/drawing/2014/main" id="{D21A9C3F-BF08-40D3-96D4-DE186CC7E02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791018" y="4602575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105CFDF4-E66E-4A8B-94B9-FC6EA46B6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F095217-9D20-4C3F-9722-7108EBA159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3393" y="970604"/>
            <a:ext cx="1333676" cy="3904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>
            <p:snd r:embed="rId2" name="Albania.wav"/>
          </p:stSnd>
        </p:sndAc>
      </p:transition>
    </mc:Choice>
    <mc:Fallback>
      <p:transition spd="slow" advClick="0" advTm="17000">
        <p:split orient="vert"/>
        <p:sndAc>
          <p:stSnd>
            <p:snd r:embed="rId2" name="Alban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307C80A-ED0B-403E-938B-CF2717C8B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F6B0D838-39B7-46DF-9758-5DA2E725A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076BB9A4-55FB-4C1C-B048-50E7421F2BCA}"/>
              </a:ext>
            </a:extLst>
          </p:cNvPr>
          <p:cNvSpPr/>
          <p:nvPr/>
        </p:nvSpPr>
        <p:spPr>
          <a:xfrm>
            <a:off x="1415481" y="764704"/>
            <a:ext cx="1013304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600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SHQIPËRIA                                      ALBÁNIE            </a:t>
            </a:r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B18C529-CC23-4211-A7F0-30DF99C75B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D0A04C2-D32D-4D52-9842-A2D8A02CE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8D7A448-4CF0-4B11-A498-F751E0291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CE993C2-BE60-40E2-AC27-6C1D508F90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37929D5-B177-4965-A05B-91BA97097D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8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AA28374-34C7-443F-9624-B7C749482C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958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331C0D1-0D51-4087-8E68-B74276CC45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7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532424A-1D29-4174-8464-B15388495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97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D46D98A-8F7B-4D07-99AC-2867E14553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C70E7D5-B309-4469-B4CD-E2372647F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357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63FF50A-6AD3-477B-B995-C0425CE80B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A94EF61-2E85-4254-9F1C-30800CFB46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42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691A0E7-F9C9-4CED-B600-DBDA8629B1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A9F0E5B-8651-4233-988D-E82D0770D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97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929A4B6-B83A-4AA4-8508-F36F34524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67588AB-CA41-427E-AAF9-429128E122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170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A10E645-7A3F-47DA-80A1-C79211FEDF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0D508DA-D006-4BDC-881C-43CAAFA686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72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D8A5DE7-A417-4F91-A2BB-9ED927B06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0DC2FDF-D9CB-4B8B-BACD-8F4AE908C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212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1D1750F7-605D-4DF4-9AE4-2CFF1677BE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4" cy="5571065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FD70DD10-556C-4C31-BAE8-E22F97606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2F52F9-0AD5-4E54-A0BB-AF2D54675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CCEDA72-C554-4C1B-8EEC-EEF50BFBC7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676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A87F3D3-5E03-4C8D-B245-27448B0ED1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06AEEF-770E-43A2-BF3C-DCCC0D3C7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38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1D0745F-C442-4B59-AB8C-965B6344CC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0E97A6F-7761-4A87-9D00-86430E3D10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FEF5B57-1888-4345-9C8C-CB3D3F93D2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49BE907-DA9B-47A3-A5FD-51D9EED98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7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878313-5AA4-493D-91D3-3ECCD3531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F913020-25EB-40B4-A988-A9A9F8BF0F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579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C67B15C-2541-47C5-AD3F-C9C5BD232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D40FC5A-CFF9-491F-AD8A-9CA1673BDE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5272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1BC0BA4-D2C6-44C9-B7E2-48C1D6501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26D6A3C-210E-4F7C-8EFC-A002DEA634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134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1FBF85-5EBA-41B0-827F-723C3E08D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7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E3F8FC4-D399-4BA4-9E67-FBB1A1989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463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3EAF520-2019-4016-8C06-6A000598A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7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E9D94DA-C067-44BB-8322-287A1973D2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823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E57A34-194A-491D-820B-5957CE7A77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9C607A4-A816-4DFD-9C0F-A0EB7DD9C0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902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7852D8D-0D54-4801-9481-2807F1E319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438F721-718B-47E3-B6F6-4F8CBA70AB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639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C76F2BD-3C43-444C-B2CF-1A64F70C25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F743F8E-48C8-4F75-839A-0072B90A57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237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54E65F1-D15F-4F1C-95DD-96348C5C9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D600A7E-6E98-4FED-A70E-54F1D7CA7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B1638D-4176-42FB-92CC-20C95C54B1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65A2A34-60F9-4BAE-8311-57797D200A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61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7451B7-3CC7-4C90-9EB9-B3F40A525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9" y="643466"/>
            <a:ext cx="10897383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FCB3D5B-E2A4-47D4-9D97-39D4840CD6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8EEBC01-B3EE-463E-93F8-1746698FCE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11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378644-E406-4C54-ABBE-3BCCE554A4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659882-F226-44D4-B6C5-5D77C44D70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DC9E2CF3-9987-4DD1-8D5B-7220985AE1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9D541591-37DB-4303-AB46-46CEE4B097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4455"/>
            <a:ext cx="10801200" cy="495533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DAF10A7F-5121-4CAD-A140-218436503853}"/>
              </a:ext>
            </a:extLst>
          </p:cNvPr>
          <p:cNvSpPr/>
          <p:nvPr/>
        </p:nvSpPr>
        <p:spPr>
          <a:xfrm>
            <a:off x="889064" y="595509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0FFB248C-D751-4228-8F42-B3B92FB8A9E4}"/>
              </a:ext>
            </a:extLst>
          </p:cNvPr>
          <p:cNvSpPr/>
          <p:nvPr/>
        </p:nvSpPr>
        <p:spPr>
          <a:xfrm>
            <a:off x="9552384" y="4933980"/>
            <a:ext cx="1838602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</TotalTime>
  <Words>56</Words>
  <Application>Microsoft Office PowerPoint</Application>
  <PresentationFormat>Širokoúhlá obrazovka</PresentationFormat>
  <Paragraphs>9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Aharoni</vt:lpstr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78</cp:revision>
  <dcterms:created xsi:type="dcterms:W3CDTF">2020-02-21T13:54:42Z</dcterms:created>
  <dcterms:modified xsi:type="dcterms:W3CDTF">2023-03-23T20:57:56Z</dcterms:modified>
</cp:coreProperties>
</file>